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6021-4D60-47D0-987B-701108856527}" type="datetimeFigureOut">
              <a:rPr lang="zh-TW" altLang="en-US" smtClean="0"/>
              <a:t>2018/7/7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B64C-C3E9-4E7A-9C2E-50B68E9853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主愛焚起在心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真神賜大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權能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我困乏心裡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  恩典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源流不息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在心  一切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歸主管理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我心裏焚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主愛焚起在心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如火焰焚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我困苦心裏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在心  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全歸主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主愛焚起在心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跪下  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伏施恩座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  今日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代價  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我美好新名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此活祭獻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  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父燒焚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主愛焚起在心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如火焰焚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我困苦心裏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在心  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全歸主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主愛焚起在心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毫無善行可取  惟靠救主應許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在主裏蒙悅納  主恩拯救到底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榮耀全歸真神  哈利路亞同唱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主愛光耀顯照  心靈火焰挑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旺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主愛焚起在心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如火焰焚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我困苦心裏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在心  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全歸主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火焰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212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主愛焚起在心</vt:lpstr>
      <vt:lpstr>主愛焚起在心</vt:lpstr>
      <vt:lpstr>主愛焚起在心</vt:lpstr>
      <vt:lpstr>主愛焚起在心</vt:lpstr>
      <vt:lpstr>主愛焚起在心</vt:lpstr>
      <vt:lpstr>主愛焚起在心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主愛焚起在心</dc:title>
  <dc:creator>大唐</dc:creator>
  <cp:lastModifiedBy>大唐</cp:lastModifiedBy>
  <cp:revision>1</cp:revision>
  <dcterms:created xsi:type="dcterms:W3CDTF">2018-07-07T03:02:52Z</dcterms:created>
  <dcterms:modified xsi:type="dcterms:W3CDTF">2018-07-07T03:06:20Z</dcterms:modified>
</cp:coreProperties>
</file>