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EC514149-91C5-4D48-991E-D9859C4A7691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誰順從主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  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奉事我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與主同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勞苦  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人出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願意離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世俗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與惡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抗拒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誰順從主耶穌誰為主勁旅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因蒙救主召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順從主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屬你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非圖得大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圖得金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順從主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阿我屬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蒙主所贖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者  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為主所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被主所召者必順服元帥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主慈愛激勵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厚恩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順從主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屬你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主耶穌買贖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  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非用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金錢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用生命寶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贖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子民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既將我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釋放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心受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感動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我主面前恩賜就滿豐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主受死我得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順從主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屬你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蒙主選召為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軍  列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陣在敵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奮勇而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盡忠  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主旗爭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隨從我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君王  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冷淡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努力建大功一時不怠慢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誰願從主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主助我作聖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順從主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屬你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4</TotalTime>
  <Words>246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佈景主題12</vt:lpstr>
      <vt:lpstr>誰願從主</vt:lpstr>
      <vt:lpstr>誰願從主</vt:lpstr>
      <vt:lpstr>誰願從主</vt:lpstr>
      <vt:lpstr>誰願從主</vt:lpstr>
      <vt:lpstr>誰願從主</vt:lpstr>
      <vt:lpstr>誰願從主</vt:lpstr>
      <vt:lpstr>誰願從主</vt:lpstr>
      <vt:lpstr>誰願從主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誰願從主</dc:title>
  <dc:creator>User</dc:creator>
  <cp:lastModifiedBy>User</cp:lastModifiedBy>
  <cp:revision>1</cp:revision>
  <dcterms:created xsi:type="dcterms:W3CDTF">2017-07-08T11:42:03Z</dcterms:created>
  <dcterms:modified xsi:type="dcterms:W3CDTF">2017-07-08T11:46:09Z</dcterms:modified>
</cp:coreProperties>
</file>