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CN" smtClean="0"/>
              <a:t>Haga clic para modificar el estilo de texto del patrón</a:t>
            </a:r>
          </a:p>
          <a:p>
            <a:pPr lvl="1"/>
            <a:r>
              <a:rPr lang="es-ES" altLang="zh-CN" smtClean="0"/>
              <a:t>Segundo nivel</a:t>
            </a:r>
          </a:p>
          <a:p>
            <a:pPr lvl="2"/>
            <a:r>
              <a:rPr lang="es-ES" altLang="zh-CN" smtClean="0"/>
              <a:t>Tercer nivel</a:t>
            </a:r>
          </a:p>
          <a:p>
            <a:pPr lvl="3"/>
            <a:r>
              <a:rPr lang="es-ES" altLang="zh-CN" smtClean="0"/>
              <a:t>Cuarto nivel</a:t>
            </a:r>
          </a:p>
          <a:p>
            <a:pPr lvl="4"/>
            <a:r>
              <a:rPr lang="es-ES" altLang="zh-CN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fld id="{DA0BF7F6-1145-4871-A3A6-04339E39674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78D7BC5E-82BC-4BEC-98A8-777F1C9C43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仇敵已接近 戰號急吹起</a:t>
            </a:r>
          </a:p>
          <a:p>
            <a:pPr algn="ctr">
              <a:buNone/>
            </a:pPr>
            <a:r>
              <a:rPr lang="zh-TW" altLang="en-US" sz="5400" dirty="0"/>
              <a:t>穿全副軍裝立敵前</a:t>
            </a:r>
          </a:p>
          <a:p>
            <a:pPr algn="ctr">
              <a:buNone/>
            </a:pPr>
            <a:r>
              <a:rPr lang="zh-TW" altLang="en-US" sz="5400" dirty="0"/>
              <a:t>高舉主基督榮耀十字旗</a:t>
            </a:r>
          </a:p>
          <a:p>
            <a:pPr algn="ctr">
              <a:buNone/>
            </a:pPr>
            <a:r>
              <a:rPr lang="zh-TW" altLang="en-US" sz="5400" dirty="0"/>
              <a:t>得勝全然信靠主聖</a:t>
            </a:r>
            <a:r>
              <a:rPr lang="zh-TW" altLang="en-US" sz="5400" dirty="0" smtClean="0"/>
              <a:t>言</a:t>
            </a:r>
            <a:endParaRPr lang="zh-TW" alt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精兵興起 集隊主旌旗下</a:t>
            </a:r>
          </a:p>
          <a:p>
            <a:pPr algn="ctr">
              <a:buNone/>
            </a:pPr>
            <a:r>
              <a:rPr lang="zh-TW" altLang="en-US" sz="5400" dirty="0"/>
              <a:t>預備前進 將此令傳開</a:t>
            </a:r>
          </a:p>
          <a:p>
            <a:pPr algn="ctr">
              <a:buNone/>
            </a:pPr>
            <a:r>
              <a:rPr lang="zh-TW" altLang="en-US" sz="5400" dirty="0"/>
              <a:t>向前 向前 高聲唱和散那</a:t>
            </a:r>
          </a:p>
          <a:p>
            <a:pPr algn="ctr">
              <a:buNone/>
            </a:pPr>
            <a:r>
              <a:rPr lang="zh-TW" altLang="en-US" sz="5400" dirty="0"/>
              <a:t>基督為此雄師之元帥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大家向前進 勇敢戰善戰</a:t>
            </a:r>
          </a:p>
          <a:p>
            <a:pPr algn="ctr">
              <a:buNone/>
            </a:pPr>
            <a:r>
              <a:rPr lang="zh-TW" altLang="en-US" sz="5400" dirty="0"/>
              <a:t>主義顯明必操勝算</a:t>
            </a:r>
          </a:p>
          <a:p>
            <a:pPr algn="ctr">
              <a:buNone/>
            </a:pPr>
            <a:r>
              <a:rPr lang="zh-TW" altLang="en-US" sz="5400" dirty="0"/>
              <a:t>盾甲與旌旗照耀在光中</a:t>
            </a:r>
          </a:p>
          <a:p>
            <a:pPr algn="ctr">
              <a:buNone/>
            </a:pPr>
            <a:r>
              <a:rPr lang="zh-TW" altLang="en-US" sz="5400" dirty="0"/>
              <a:t>為主真理而戰必凱旋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精兵興起 集隊主旌旗下</a:t>
            </a:r>
          </a:p>
          <a:p>
            <a:pPr algn="ctr">
              <a:buNone/>
            </a:pPr>
            <a:r>
              <a:rPr lang="zh-TW" altLang="en-US" sz="5400" dirty="0"/>
              <a:t>預備前進 將此令傳開</a:t>
            </a:r>
          </a:p>
          <a:p>
            <a:pPr algn="ctr">
              <a:buNone/>
            </a:pPr>
            <a:r>
              <a:rPr lang="zh-TW" altLang="en-US" sz="5400" dirty="0"/>
              <a:t>向前 向前 高聲唱和散那</a:t>
            </a:r>
          </a:p>
          <a:p>
            <a:pPr algn="ctr">
              <a:buNone/>
            </a:pPr>
            <a:r>
              <a:rPr lang="zh-TW" altLang="en-US" sz="5400" dirty="0"/>
              <a:t>基督為此雄師之元帥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萬軍耶和華 聽我心呼籲</a:t>
            </a:r>
          </a:p>
          <a:p>
            <a:pPr algn="ctr">
              <a:buNone/>
            </a:pPr>
            <a:r>
              <a:rPr lang="zh-TW" altLang="en-US" sz="5400" dirty="0"/>
              <a:t>援助我們照主恩典</a:t>
            </a:r>
          </a:p>
          <a:p>
            <a:pPr algn="ctr">
              <a:buNone/>
            </a:pPr>
            <a:r>
              <a:rPr lang="zh-TW" altLang="en-US" sz="5400" dirty="0"/>
              <a:t>戰爭過去後高聲唱凱歌</a:t>
            </a:r>
          </a:p>
          <a:p>
            <a:pPr algn="ctr">
              <a:buNone/>
            </a:pPr>
            <a:r>
              <a:rPr lang="zh-TW" altLang="en-US" sz="5400" dirty="0"/>
              <a:t>頭戴冠冕榮耀站主前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精兵興起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dirty="0"/>
              <a:t>精兵興起 集隊主旌旗下</a:t>
            </a:r>
          </a:p>
          <a:p>
            <a:pPr algn="ctr">
              <a:buNone/>
            </a:pPr>
            <a:r>
              <a:rPr lang="zh-TW" altLang="en-US" sz="5400" dirty="0"/>
              <a:t>預備前進 將此令傳開</a:t>
            </a:r>
          </a:p>
          <a:p>
            <a:pPr algn="ctr">
              <a:buNone/>
            </a:pPr>
            <a:r>
              <a:rPr lang="zh-TW" altLang="en-US" sz="5400" dirty="0"/>
              <a:t>向前 向前 高聲唱和散那</a:t>
            </a:r>
          </a:p>
          <a:p>
            <a:pPr algn="ctr">
              <a:buNone/>
            </a:pPr>
            <a:r>
              <a:rPr lang="zh-TW" altLang="en-US" sz="5400" dirty="0"/>
              <a:t>基督為此雄師之元帥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3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佈景主題3</Template>
  <TotalTime>9</TotalTime>
  <Words>161</Words>
  <Application>Microsoft Office PowerPoint</Application>
  <PresentationFormat>如螢幕大小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佈景主題3</vt:lpstr>
      <vt:lpstr>精兵興起</vt:lpstr>
      <vt:lpstr>精兵興起</vt:lpstr>
      <vt:lpstr>精兵興起</vt:lpstr>
      <vt:lpstr>精兵興起</vt:lpstr>
      <vt:lpstr>精兵興起</vt:lpstr>
      <vt:lpstr>精兵興起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精兵興起</dc:title>
  <dc:creator>大唐</dc:creator>
  <cp:lastModifiedBy>大唐</cp:lastModifiedBy>
  <cp:revision>1</cp:revision>
  <dcterms:created xsi:type="dcterms:W3CDTF">2015-10-18T00:22:41Z</dcterms:created>
  <dcterms:modified xsi:type="dcterms:W3CDTF">2015-10-18T00:31:56Z</dcterms:modified>
</cp:coreProperties>
</file>