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724F-DF74-4BBE-B736-7712C6EB3AF2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B3A8-48A1-4A7C-A763-2D0AECC838C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724F-DF74-4BBE-B736-7712C6EB3AF2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B3A8-48A1-4A7C-A763-2D0AECC838C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724F-DF74-4BBE-B736-7712C6EB3AF2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B3A8-48A1-4A7C-A763-2D0AECC838C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724F-DF74-4BBE-B736-7712C6EB3AF2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B3A8-48A1-4A7C-A763-2D0AECC838C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724F-DF74-4BBE-B736-7712C6EB3AF2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B3A8-48A1-4A7C-A763-2D0AECC838C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724F-DF74-4BBE-B736-7712C6EB3AF2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B3A8-48A1-4A7C-A763-2D0AECC838C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724F-DF74-4BBE-B736-7712C6EB3AF2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B3A8-48A1-4A7C-A763-2D0AECC838C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724F-DF74-4BBE-B736-7712C6EB3AF2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B3A8-48A1-4A7C-A763-2D0AECC838C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724F-DF74-4BBE-B736-7712C6EB3AF2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B3A8-48A1-4A7C-A763-2D0AECC838C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724F-DF74-4BBE-B736-7712C6EB3AF2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B3A8-48A1-4A7C-A763-2D0AECC838C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724F-DF74-4BBE-B736-7712C6EB3AF2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1B3A8-48A1-4A7C-A763-2D0AECC838C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0724F-DF74-4BBE-B736-7712C6EB3AF2}" type="datetimeFigureOut">
              <a:rPr lang="zh-TW" altLang="en-US" smtClean="0"/>
              <a:t>2017/12/3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1B3A8-48A1-4A7C-A763-2D0AECC838C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盡力救人</a:t>
            </a:r>
            <a:endParaRPr lang="zh-TW" altLang="en-US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須盡力勸罪人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免他們滅亡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竭力救人脫罪惡免永刑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盡力救人</a:t>
            </a:r>
            <a:endParaRPr lang="zh-TW" altLang="en-US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為墮落者哀慟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指引迷路人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傳揚耶穌有大能救罪人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盡力救人</a:t>
            </a:r>
            <a:endParaRPr lang="zh-TW" altLang="en-US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去盡力勸罪人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免他們滅亡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耶穌仁愛慈悲哀憐罪人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盡力救人</a:t>
            </a:r>
            <a:endParaRPr lang="zh-TW" altLang="en-US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雖藐視主恩典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主仍然愛憐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主要救你快悔改莫躭延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盡力救人</a:t>
            </a:r>
            <a:endParaRPr lang="zh-TW" altLang="en-US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你今日當聽勸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快接受恩典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只須相信必蒙主赦罪愆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盡力救人</a:t>
            </a:r>
            <a:endParaRPr lang="zh-TW" altLang="en-US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去盡力勸罪人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免他們滅亡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耶穌仁愛慈悲哀憐罪人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盡力救人</a:t>
            </a:r>
            <a:endParaRPr lang="zh-TW" altLang="en-US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須盡力勸罪人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是理所當然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主必加我力量膽此責任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盡力救人</a:t>
            </a:r>
            <a:endParaRPr lang="zh-TW" altLang="en-US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要領人走窄路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切不辭勞苦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傳揚救主釘十架贖罪人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盡力救人</a:t>
            </a:r>
            <a:endParaRPr lang="zh-TW" altLang="en-US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去盡力勸罪人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免他們滅亡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耶穌仁愛慈悲哀憐罪人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10</TotalTime>
  <Words>151</Words>
  <Application>Microsoft Office PowerPoint</Application>
  <PresentationFormat>如螢幕大小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佈景主題1</vt:lpstr>
      <vt:lpstr>盡力救人</vt:lpstr>
      <vt:lpstr>盡力救人</vt:lpstr>
      <vt:lpstr>盡力救人</vt:lpstr>
      <vt:lpstr>盡力救人</vt:lpstr>
      <vt:lpstr>盡力救人</vt:lpstr>
      <vt:lpstr>盡力救人</vt:lpstr>
      <vt:lpstr>盡力救人</vt:lpstr>
      <vt:lpstr>盡力救人</vt:lpstr>
      <vt:lpstr>盡力救人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盡力救人</dc:title>
  <dc:creator>大唐</dc:creator>
  <cp:lastModifiedBy>大唐</cp:lastModifiedBy>
  <cp:revision>2</cp:revision>
  <dcterms:created xsi:type="dcterms:W3CDTF">2017-12-03T00:18:57Z</dcterms:created>
  <dcterms:modified xsi:type="dcterms:W3CDTF">2017-12-03T00:29:42Z</dcterms:modified>
</cp:coreProperties>
</file>