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3B18-8CE0-498D-8805-C7189D3CCDF2}" type="datetimeFigureOut">
              <a:rPr lang="zh-TW" altLang="en-US" smtClean="0"/>
              <a:pPr/>
              <a:t>2018/8/4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454A-0D32-44C0-80B0-95E728970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3B18-8CE0-498D-8805-C7189D3CCDF2}" type="datetimeFigureOut">
              <a:rPr lang="zh-TW" altLang="en-US" smtClean="0"/>
              <a:pPr/>
              <a:t>2018/8/4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454A-0D32-44C0-80B0-95E728970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3B18-8CE0-498D-8805-C7189D3CCDF2}" type="datetimeFigureOut">
              <a:rPr lang="zh-TW" altLang="en-US" smtClean="0"/>
              <a:pPr/>
              <a:t>2018/8/4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454A-0D32-44C0-80B0-95E728970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3B18-8CE0-498D-8805-C7189D3CCDF2}" type="datetimeFigureOut">
              <a:rPr lang="zh-TW" altLang="en-US" smtClean="0"/>
              <a:pPr/>
              <a:t>2018/8/4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454A-0D32-44C0-80B0-95E728970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3B18-8CE0-498D-8805-C7189D3CCDF2}" type="datetimeFigureOut">
              <a:rPr lang="zh-TW" altLang="en-US" smtClean="0"/>
              <a:pPr/>
              <a:t>2018/8/4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454A-0D32-44C0-80B0-95E728970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3B18-8CE0-498D-8805-C7189D3CCDF2}" type="datetimeFigureOut">
              <a:rPr lang="zh-TW" altLang="en-US" smtClean="0"/>
              <a:pPr/>
              <a:t>2018/8/4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454A-0D32-44C0-80B0-95E728970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3B18-8CE0-498D-8805-C7189D3CCDF2}" type="datetimeFigureOut">
              <a:rPr lang="zh-TW" altLang="en-US" smtClean="0"/>
              <a:pPr/>
              <a:t>2018/8/4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454A-0D32-44C0-80B0-95E728970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3B18-8CE0-498D-8805-C7189D3CCDF2}" type="datetimeFigureOut">
              <a:rPr lang="zh-TW" altLang="en-US" smtClean="0"/>
              <a:pPr/>
              <a:t>2018/8/4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454A-0D32-44C0-80B0-95E728970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3B18-8CE0-498D-8805-C7189D3CCDF2}" type="datetimeFigureOut">
              <a:rPr lang="zh-TW" altLang="en-US" smtClean="0"/>
              <a:pPr/>
              <a:t>2018/8/4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454A-0D32-44C0-80B0-95E728970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3B18-8CE0-498D-8805-C7189D3CCDF2}" type="datetimeFigureOut">
              <a:rPr lang="zh-TW" altLang="en-US" smtClean="0"/>
              <a:pPr/>
              <a:t>2018/8/4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454A-0D32-44C0-80B0-95E728970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3B18-8CE0-498D-8805-C7189D3CCDF2}" type="datetimeFigureOut">
              <a:rPr lang="zh-TW" altLang="en-US" smtClean="0"/>
              <a:pPr/>
              <a:t>2018/8/4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454A-0D32-44C0-80B0-95E728970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63B18-8CE0-498D-8805-C7189D3CCDF2}" type="datetimeFigureOut">
              <a:rPr lang="zh-TW" altLang="en-US" smtClean="0"/>
              <a:pPr/>
              <a:t>2018/8/4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1454A-0D32-44C0-80B0-95E728970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聖哉三一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聖哉聖哉聖哉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全能大主宰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大眾早晨歡悅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高聲讚美主名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聖哉三一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聖哉聖哉聖哉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恩慈永無更改</a:t>
            </a: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三位一體神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父子與聖靈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聖哉三一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聖哉聖哉聖哉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聖徒虔崇拜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同將華麗金冠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放</a:t>
            </a:r>
            <a:r>
              <a:rPr lang="zh-CN" altLang="en-US" sz="5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TW" altLang="en-US" sz="5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寶座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面前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聖哉三一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基路冰西拉冰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也敬拜全能者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昔在而今在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永在萬萬年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聖哉三一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聖哉聖哉聖哉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主藏彩雲裡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罪人何得目見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真主威嚴榮光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聖哉三一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惟耶和華至聖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誰能與主比擬</a:t>
            </a: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智仁勇全備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大哉天地王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聖哉三一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聖哉聖哉聖哉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全能大主宰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天上地下海中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萬物頌主聖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聖哉三一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聖哉聖哉聖哉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恩慈永無更改</a:t>
            </a: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三位一體神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父子與聖靈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159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</vt:lpstr>
      <vt:lpstr>聖哉三一</vt:lpstr>
      <vt:lpstr>聖哉三一</vt:lpstr>
      <vt:lpstr>聖哉三一</vt:lpstr>
      <vt:lpstr>聖哉三一</vt:lpstr>
      <vt:lpstr>聖哉三一</vt:lpstr>
      <vt:lpstr>聖哉三一</vt:lpstr>
      <vt:lpstr>聖哉三一</vt:lpstr>
      <vt:lpstr>聖哉三一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聖哉三一</dc:title>
  <dc:creator>大唐</dc:creator>
  <cp:lastModifiedBy>大唐</cp:lastModifiedBy>
  <cp:revision>4</cp:revision>
  <dcterms:created xsi:type="dcterms:W3CDTF">2016-02-20T12:15:29Z</dcterms:created>
  <dcterms:modified xsi:type="dcterms:W3CDTF">2018-08-04T05:11:28Z</dcterms:modified>
</cp:coreProperties>
</file>