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1B64020-5491-4C66-A9D2-74F5B3535D09}" type="datetimeFigureOut">
              <a:rPr lang="zh-TW" altLang="en-US" smtClean="0"/>
              <a:t>2016/7/17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CAC197C-A498-4F0C-9368-113A6AE2F6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教會之基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教會獨一之根基</a:t>
            </a:r>
          </a:p>
          <a:p>
            <a:pPr algn="ctr">
              <a:buNone/>
            </a:pPr>
            <a:r>
              <a:rPr lang="zh-TW" altLang="en-US" sz="5400" dirty="0"/>
              <a:t>乃主耶穌基督</a:t>
            </a:r>
          </a:p>
          <a:p>
            <a:pPr algn="ctr">
              <a:buNone/>
            </a:pPr>
            <a:r>
              <a:rPr lang="zh-TW" altLang="en-US" sz="5400" dirty="0"/>
              <a:t>蒙主選召恩新奇</a:t>
            </a:r>
          </a:p>
          <a:p>
            <a:pPr algn="ctr">
              <a:buNone/>
            </a:pPr>
            <a:r>
              <a:rPr lang="zh-TW" altLang="en-US" sz="5400" dirty="0"/>
              <a:t>栽培澆灌賜福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教會之基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主從高天來尋他</a:t>
            </a:r>
          </a:p>
          <a:p>
            <a:pPr algn="ctr">
              <a:buNone/>
            </a:pPr>
            <a:r>
              <a:rPr lang="zh-TW" altLang="en-US" sz="5400" dirty="0"/>
              <a:t>甘心為之受死</a:t>
            </a:r>
          </a:p>
          <a:p>
            <a:pPr algn="ctr">
              <a:buNone/>
            </a:pPr>
            <a:r>
              <a:rPr lang="zh-TW" altLang="en-US" sz="5400" dirty="0"/>
              <a:t>使為新婦極貞嘉</a:t>
            </a:r>
          </a:p>
          <a:p>
            <a:pPr algn="ctr">
              <a:buNone/>
            </a:pPr>
            <a:r>
              <a:rPr lang="zh-TW" altLang="en-US" sz="5400" dirty="0"/>
              <a:t>此原天父旨意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教會之基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主選教會從萬邦</a:t>
            </a:r>
          </a:p>
          <a:p>
            <a:pPr algn="ctr">
              <a:buNone/>
            </a:pPr>
            <a:r>
              <a:rPr lang="zh-TW" altLang="en-US" sz="5400" dirty="0"/>
              <a:t>終歸一統而已</a:t>
            </a:r>
          </a:p>
          <a:p>
            <a:pPr algn="ctr">
              <a:buNone/>
            </a:pPr>
            <a:r>
              <a:rPr lang="zh-TW" altLang="en-US" sz="5400" dirty="0"/>
              <a:t>救恩聖召所宣揚</a:t>
            </a:r>
          </a:p>
          <a:p>
            <a:pPr algn="ctr">
              <a:buNone/>
            </a:pPr>
            <a:r>
              <a:rPr lang="zh-TW" altLang="en-US" sz="5400" dirty="0"/>
              <a:t>一主一信一洗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教會之基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他所稱讚一聖名</a:t>
            </a:r>
          </a:p>
          <a:p>
            <a:pPr algn="ctr">
              <a:buNone/>
            </a:pPr>
            <a:r>
              <a:rPr lang="zh-TW" altLang="en-US" sz="5400" dirty="0"/>
              <a:t>所存一樂一望</a:t>
            </a:r>
          </a:p>
          <a:p>
            <a:pPr algn="ctr">
              <a:buNone/>
            </a:pPr>
            <a:r>
              <a:rPr lang="zh-TW" altLang="en-US" sz="5400" dirty="0"/>
              <a:t>熱心極力上前行</a:t>
            </a:r>
          </a:p>
          <a:p>
            <a:pPr algn="ctr">
              <a:buNone/>
            </a:pPr>
            <a:r>
              <a:rPr lang="zh-TW" altLang="en-US" sz="5400" dirty="0"/>
              <a:t>得主聖恩無量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教會之基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教會屢受大艱難</a:t>
            </a:r>
          </a:p>
          <a:p>
            <a:pPr algn="ctr">
              <a:buNone/>
            </a:pPr>
            <a:r>
              <a:rPr lang="zh-TW" altLang="en-US" sz="5400" dirty="0"/>
              <a:t>爭戰之苦驚亂</a:t>
            </a:r>
          </a:p>
          <a:p>
            <a:pPr algn="ctr">
              <a:buNone/>
            </a:pPr>
            <a:r>
              <a:rPr lang="zh-TW" altLang="en-US" sz="5400" dirty="0"/>
              <a:t>卻仍歡望永平安</a:t>
            </a:r>
          </a:p>
          <a:p>
            <a:pPr algn="ctr">
              <a:buNone/>
            </a:pPr>
            <a:r>
              <a:rPr lang="zh-TW" altLang="en-US" sz="5400" dirty="0"/>
              <a:t>面前快登明岸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教會之基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心目得見其榮光</a:t>
            </a:r>
          </a:p>
          <a:p>
            <a:pPr algn="ctr">
              <a:buNone/>
            </a:pPr>
            <a:r>
              <a:rPr lang="zh-TW" altLang="en-US" sz="5400" dirty="0"/>
              <a:t>使以復興樂極</a:t>
            </a:r>
          </a:p>
          <a:p>
            <a:pPr algn="ctr">
              <a:buNone/>
            </a:pPr>
            <a:r>
              <a:rPr lang="zh-TW" altLang="en-US" sz="5400" dirty="0"/>
              <a:t>今傳主恩至遠方</a:t>
            </a:r>
          </a:p>
          <a:p>
            <a:pPr algn="ctr">
              <a:buNone/>
            </a:pPr>
            <a:r>
              <a:rPr lang="zh-TW" altLang="en-US" sz="5400" dirty="0"/>
              <a:t>後唱凱歌安息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5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1</TotalTime>
  <Words>138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佈景主題5</vt:lpstr>
      <vt:lpstr>教會之基</vt:lpstr>
      <vt:lpstr>教會之基</vt:lpstr>
      <vt:lpstr>教會之基</vt:lpstr>
      <vt:lpstr>教會之基</vt:lpstr>
      <vt:lpstr>教會之基</vt:lpstr>
      <vt:lpstr>教會之基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教會之基</dc:title>
  <dc:creator>大唐</dc:creator>
  <cp:lastModifiedBy>大唐</cp:lastModifiedBy>
  <cp:revision>1</cp:revision>
  <dcterms:created xsi:type="dcterms:W3CDTF">2016-07-17T00:14:35Z</dcterms:created>
  <dcterms:modified xsi:type="dcterms:W3CDTF">2016-07-17T00:16:27Z</dcterms:modified>
</cp:coreProperties>
</file>