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AE8A-62C0-4F2D-A745-2B6F43B71848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切願深愛我主  愛主更深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謙卑跪主足前  虛心虔誠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求看我心苦楚  切願深愛我主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昔謀世上喜樂  貪慕安身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今專尋求基督  過於奇珍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迫切祈求天父  使我深愛我主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更深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福樂若變苦難  痛苦在心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轉思主愛無斷  足慰苦情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歌唱且忘我苦  猶願深愛我主</a:t>
            </a:r>
            <a:endParaRPr lang="en-US" altLang="zh-CN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主更深  愛主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更深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104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愛主更深</vt:lpstr>
      <vt:lpstr>愛主更深</vt:lpstr>
      <vt:lpstr>愛主更深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愛主更深</dc:title>
  <dc:creator>大唐</dc:creator>
  <cp:lastModifiedBy>大唐</cp:lastModifiedBy>
  <cp:revision>1</cp:revision>
  <dcterms:created xsi:type="dcterms:W3CDTF">2018-01-13T03:56:03Z</dcterms:created>
  <dcterms:modified xsi:type="dcterms:W3CDTF">2018-01-13T04:00:56Z</dcterms:modified>
</cp:coreProperties>
</file>