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5595-A96D-4CC1-8386-BF68892F9851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主耶穌我愛你 深知我屬你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世上諸樂趣願為你全丟棄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你是我救主為我還清罪債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我深愛主耶穌 因主先愛我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在十架替我死赦免眾罪過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主為我戴荊冠受羞辱陷害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無論死生憂樂 我仍愛我主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在世我要時常讚美主耶穌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直到主再臨我必儆醒等待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主再來迎接我 永住榮耀中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我必時常頌揚救主大恩寵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戴榮耀冠冕賞賜恩乃格外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141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親愛耶穌</vt:lpstr>
      <vt:lpstr>親愛耶穌</vt:lpstr>
      <vt:lpstr>親愛耶穌</vt:lpstr>
      <vt:lpstr>親愛耶穌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親愛耶穌</dc:title>
  <dc:creator>大唐</dc:creator>
  <cp:lastModifiedBy>User</cp:lastModifiedBy>
  <cp:revision>2</cp:revision>
  <dcterms:created xsi:type="dcterms:W3CDTF">2016-06-04T02:22:09Z</dcterms:created>
  <dcterms:modified xsi:type="dcterms:W3CDTF">2017-09-03T00:12:59Z</dcterms:modified>
</cp:coreProperties>
</file>