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0000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-102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F816-EC02-44DC-A524-356D9FDC5FDD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A6C1-C575-4EB0-9578-FAE724BC8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F816-EC02-44DC-A524-356D9FDC5FDD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A6C1-C575-4EB0-9578-FAE724BC8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F816-EC02-44DC-A524-356D9FDC5FDD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A6C1-C575-4EB0-9578-FAE724BC8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F816-EC02-44DC-A524-356D9FDC5FDD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A6C1-C575-4EB0-9578-FAE724BC8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F816-EC02-44DC-A524-356D9FDC5FDD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A6C1-C575-4EB0-9578-FAE724BC8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F816-EC02-44DC-A524-356D9FDC5FDD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A6C1-C575-4EB0-9578-FAE724BC8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F816-EC02-44DC-A524-356D9FDC5FDD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A6C1-C575-4EB0-9578-FAE724BC8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F816-EC02-44DC-A524-356D9FDC5FDD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A6C1-C575-4EB0-9578-FAE724BC8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F816-EC02-44DC-A524-356D9FDC5FDD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A6C1-C575-4EB0-9578-FAE724BC8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F816-EC02-44DC-A524-356D9FDC5FDD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A6C1-C575-4EB0-9578-FAE724BC8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F816-EC02-44DC-A524-356D9FDC5FDD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A6C1-C575-4EB0-9578-FAE724BC8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2F816-EC02-44DC-A524-356D9FDC5FDD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2A6C1-C575-4EB0-9578-FAE724BC8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9FD075-AEC5-4137-94C0-C4C53556B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永遠在我心裡</a:t>
            </a:r>
            <a:endParaRPr lang="en-US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B275D4-3DA6-4D2A-BF50-7BDA9D9CE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9144000" cy="4351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有平安在我心</a:t>
            </a:r>
            <a:r>
              <a:rPr lang="en-US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非世界所能賜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平安沒有人能奪去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雖試煉與艱難如愁雲之環繞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我心裡永遠有這平安</a:t>
            </a:r>
            <a:endParaRPr 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5851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9FD075-AEC5-4137-94C0-C4C53556B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永遠在我心裡</a:t>
            </a:r>
            <a:endParaRPr lang="en-US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B275D4-3DA6-4D2A-BF50-7BDA9D9CE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9144000" cy="4351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永遠在我心裡   耶穌屬我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永遠在我心裡   無上快樂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主云總不撇下你   慈聲對你說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我總不離開你   耶穌屬我</a:t>
            </a:r>
            <a:endParaRPr 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39661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9FD075-AEC5-4137-94C0-C4C53556B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永遠在我心裡</a:t>
            </a:r>
            <a:endParaRPr lang="en-US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B275D4-3DA6-4D2A-BF50-7BDA9D9CE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9144000" cy="4351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普世界當讚美   我救主大君王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這平安便入你心間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諸愁苦皆飛去將陰沉變輝煌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萬福我耶穌萬民之光</a:t>
            </a:r>
            <a:endParaRPr 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0313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9FD075-AEC5-4137-94C0-C4C53556B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永遠在我心裡</a:t>
            </a:r>
            <a:endParaRPr lang="en-US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B275D4-3DA6-4D2A-BF50-7BDA9D9CE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9144000" cy="4351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永遠在我心裡   耶穌屬我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永遠在我心裡   無上快樂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主云總不撇下你   慈聲對你說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我總不離開你   耶穌屬我</a:t>
            </a:r>
            <a:endParaRPr 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42715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9FD075-AEC5-4137-94C0-C4C53556B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永遠在我心裡</a:t>
            </a:r>
            <a:endParaRPr lang="en-US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B275D4-3DA6-4D2A-BF50-7BDA9D9CE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9144000" cy="4351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主賜我此寶物   藏於我之心殿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奔走天路在此世間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榮耀大日主必再來接我在先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到我之家裡安居在天</a:t>
            </a:r>
            <a:endParaRPr 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70809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9FD075-AEC5-4137-94C0-C4C53556B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永遠在我心裡</a:t>
            </a:r>
            <a:endParaRPr lang="en-US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B275D4-3DA6-4D2A-BF50-7BDA9D9CE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9144000" cy="4351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永遠在我心裡   耶穌屬我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永遠在我心裡   無上快樂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主云總不撇下你   慈聲對你說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我總不離開你   耶穌屬我</a:t>
            </a:r>
            <a:endParaRPr 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77035420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5</TotalTime>
  <Words>214</Words>
  <Application>Microsoft Office PowerPoint</Application>
  <PresentationFormat>如螢幕大小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佈景主題11</vt:lpstr>
      <vt:lpstr>永遠在我心裡</vt:lpstr>
      <vt:lpstr>永遠在我心裡</vt:lpstr>
      <vt:lpstr>永遠在我心裡</vt:lpstr>
      <vt:lpstr>永遠在我心裡</vt:lpstr>
      <vt:lpstr>永遠在我心裡</vt:lpstr>
      <vt:lpstr>永遠在我心裡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永遠在我心裡</dc:title>
  <dc:creator>Administrator</dc:creator>
  <cp:lastModifiedBy>User</cp:lastModifiedBy>
  <cp:revision>2</cp:revision>
  <dcterms:created xsi:type="dcterms:W3CDTF">2017-09-08T09:55:57Z</dcterms:created>
  <dcterms:modified xsi:type="dcterms:W3CDTF">2017-09-24T00:30:07Z</dcterms:modified>
</cp:coreProperties>
</file>