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657101-7556-449B-A5F7-7564C40F2EC2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3A1BBAA-2786-421A-BB35-376A748798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57101-7556-449B-A5F7-7564C40F2EC2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1BBAA-2786-421A-BB35-376A748798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57101-7556-449B-A5F7-7564C40F2EC2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1BBAA-2786-421A-BB35-376A748798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57101-7556-449B-A5F7-7564C40F2EC2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1BBAA-2786-421A-BB35-376A748798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57101-7556-449B-A5F7-7564C40F2EC2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1BBAA-2786-421A-BB35-376A748798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57101-7556-449B-A5F7-7564C40F2EC2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1BBAA-2786-421A-BB35-376A748798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57101-7556-449B-A5F7-7564C40F2EC2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1BBAA-2786-421A-BB35-376A748798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57101-7556-449B-A5F7-7564C40F2EC2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1BBAA-2786-421A-BB35-376A748798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57101-7556-449B-A5F7-7564C40F2EC2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1BBAA-2786-421A-BB35-376A748798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57101-7556-449B-A5F7-7564C40F2EC2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1BBAA-2786-421A-BB35-376A748798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57101-7556-449B-A5F7-7564C40F2EC2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1BBAA-2786-421A-BB35-376A748798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52657101-7556-449B-A5F7-7564C40F2EC2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C3A1BBAA-2786-421A-BB35-376A748798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你孤單麼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你孤單嗎 孤單嗎</a:t>
            </a:r>
          </a:p>
          <a:p>
            <a:pPr algn="ctr">
              <a:buNone/>
            </a:pPr>
            <a:r>
              <a:rPr lang="zh-TW" altLang="en-US" sz="5400" dirty="0"/>
              <a:t>耶穌比你更孤單</a:t>
            </a:r>
          </a:p>
          <a:p>
            <a:pPr algn="ctr">
              <a:buNone/>
            </a:pPr>
            <a:r>
              <a:rPr lang="zh-TW" altLang="en-US" sz="5400" dirty="0"/>
              <a:t>祂曾孤單在城裡面</a:t>
            </a:r>
          </a:p>
          <a:p>
            <a:pPr algn="ctr">
              <a:buNone/>
            </a:pPr>
            <a:r>
              <a:rPr lang="zh-TW" altLang="en-US" sz="5400" dirty="0"/>
              <a:t>曾孤單在加略山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你孤單麼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祂曾降生成為人子</a:t>
            </a:r>
          </a:p>
          <a:p>
            <a:pPr algn="ctr">
              <a:buNone/>
            </a:pPr>
            <a:r>
              <a:rPr lang="zh-TW" altLang="en-US" sz="5400" dirty="0"/>
              <a:t>受盡凌辱和厭棄</a:t>
            </a:r>
          </a:p>
          <a:p>
            <a:pPr algn="ctr">
              <a:buNone/>
            </a:pPr>
            <a:r>
              <a:rPr lang="zh-TW" altLang="en-US" sz="5400" dirty="0"/>
              <a:t>未見一人與祂同情</a:t>
            </a:r>
          </a:p>
          <a:p>
            <a:pPr algn="ctr">
              <a:buNone/>
            </a:pPr>
            <a:r>
              <a:rPr lang="zh-TW" altLang="en-US" sz="5400" dirty="0"/>
              <a:t>試想祂心何淒慘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你孤單麼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你困倦嗎 真困倦嗎</a:t>
            </a:r>
          </a:p>
          <a:p>
            <a:pPr algn="ctr">
              <a:buNone/>
            </a:pPr>
            <a:r>
              <a:rPr lang="zh-TW" altLang="en-US" sz="5400" dirty="0"/>
              <a:t>耶穌比你更困倦</a:t>
            </a:r>
          </a:p>
          <a:p>
            <a:pPr algn="ctr">
              <a:buNone/>
            </a:pPr>
            <a:r>
              <a:rPr lang="zh-TW" altLang="en-US" sz="5400" dirty="0"/>
              <a:t>祂曾困倦在那晚間</a:t>
            </a:r>
          </a:p>
          <a:p>
            <a:pPr algn="ctr">
              <a:buNone/>
            </a:pPr>
            <a:r>
              <a:rPr lang="zh-TW" altLang="en-US" sz="5400" dirty="0"/>
              <a:t>祂曾困倦不能眠當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你孤單麼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祂走完一切路程</a:t>
            </a:r>
          </a:p>
          <a:p>
            <a:pPr algn="ctr">
              <a:buNone/>
            </a:pPr>
            <a:r>
              <a:rPr lang="zh-TW" altLang="en-US" sz="5400" dirty="0"/>
              <a:t>背苦架往髑髏地</a:t>
            </a:r>
          </a:p>
          <a:p>
            <a:pPr algn="ctr">
              <a:buNone/>
            </a:pPr>
            <a:r>
              <a:rPr lang="zh-TW" altLang="en-US" sz="5400" dirty="0"/>
              <a:t>大聲祈禱汗如血點</a:t>
            </a:r>
          </a:p>
          <a:p>
            <a:pPr algn="ctr">
              <a:buNone/>
            </a:pPr>
            <a:r>
              <a:rPr lang="zh-TW" altLang="en-US" sz="5400" dirty="0"/>
              <a:t>跪在客西馬尼園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你孤單麼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你貧窮嗎 真貧窮嗎</a:t>
            </a:r>
          </a:p>
          <a:p>
            <a:pPr algn="ctr">
              <a:buNone/>
            </a:pPr>
            <a:r>
              <a:rPr lang="zh-TW" altLang="en-US" sz="5400" dirty="0"/>
              <a:t>耶穌比你更貧窮</a:t>
            </a:r>
          </a:p>
          <a:p>
            <a:pPr algn="ctr">
              <a:buNone/>
            </a:pPr>
            <a:r>
              <a:rPr lang="zh-TW" altLang="en-US" sz="5400" dirty="0"/>
              <a:t>從未安身走遍鄉城</a:t>
            </a:r>
          </a:p>
          <a:p>
            <a:pPr algn="ctr">
              <a:buNone/>
            </a:pPr>
            <a:r>
              <a:rPr lang="zh-TW" altLang="en-US" sz="5400" dirty="0"/>
              <a:t>宣傳天道人不聽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你孤單麼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飛鳥有巢狐狸有洞</a:t>
            </a:r>
          </a:p>
          <a:p>
            <a:pPr algn="ctr">
              <a:buNone/>
            </a:pPr>
            <a:r>
              <a:rPr lang="zh-TW" altLang="en-US" sz="5400" dirty="0"/>
              <a:t>惟有祂常奔西東</a:t>
            </a:r>
          </a:p>
          <a:p>
            <a:pPr algn="ctr">
              <a:buNone/>
            </a:pPr>
            <a:r>
              <a:rPr lang="zh-TW" altLang="en-US" sz="5400" dirty="0"/>
              <a:t>想祂生在客店馬棚</a:t>
            </a:r>
          </a:p>
          <a:p>
            <a:pPr algn="ctr">
              <a:buNone/>
            </a:pPr>
            <a:r>
              <a:rPr lang="zh-TW" altLang="en-US" sz="5400" dirty="0"/>
              <a:t>葬在他人墳墓中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你孤單麼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你擔重嗎 真擔重嗎</a:t>
            </a:r>
          </a:p>
          <a:p>
            <a:pPr algn="ctr">
              <a:buNone/>
            </a:pPr>
            <a:r>
              <a:rPr lang="zh-TW" altLang="en-US" sz="5400" dirty="0"/>
              <a:t>耶穌比你更擔重</a:t>
            </a:r>
          </a:p>
          <a:p>
            <a:pPr algn="ctr">
              <a:buNone/>
            </a:pPr>
            <a:r>
              <a:rPr lang="zh-TW" altLang="en-US" sz="5400" dirty="0"/>
              <a:t>祂曾親身背負重擔</a:t>
            </a:r>
          </a:p>
          <a:p>
            <a:pPr algn="ctr">
              <a:buNone/>
            </a:pPr>
            <a:r>
              <a:rPr lang="zh-TW" altLang="en-US" sz="5400" dirty="0"/>
              <a:t>祂曾戴過荊棘冕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你孤單麼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祂能擔當你我憂傷</a:t>
            </a:r>
          </a:p>
          <a:p>
            <a:pPr algn="ctr">
              <a:buNone/>
            </a:pPr>
            <a:r>
              <a:rPr lang="zh-TW" altLang="en-US" sz="5400" dirty="0"/>
              <a:t>安慰你我苦心腸</a:t>
            </a:r>
          </a:p>
          <a:p>
            <a:pPr algn="ctr">
              <a:buNone/>
            </a:pPr>
            <a:r>
              <a:rPr lang="zh-TW" altLang="en-US" sz="5400" dirty="0"/>
              <a:t>十字架上他曾被懸</a:t>
            </a:r>
          </a:p>
          <a:p>
            <a:pPr algn="ctr">
              <a:buNone/>
            </a:pPr>
            <a:r>
              <a:rPr lang="zh-TW" altLang="en-US" sz="5400" dirty="0"/>
              <a:t>為救你我到父前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</TotalTime>
  <Words>207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佈景主題4</vt:lpstr>
      <vt:lpstr>你孤單麼</vt:lpstr>
      <vt:lpstr>你孤單麼</vt:lpstr>
      <vt:lpstr>你孤單麼</vt:lpstr>
      <vt:lpstr>你孤單麼</vt:lpstr>
      <vt:lpstr>你孤單麼</vt:lpstr>
      <vt:lpstr>你孤單麼</vt:lpstr>
      <vt:lpstr>你孤單麼</vt:lpstr>
      <vt:lpstr>你孤單麼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你孤單麼</dc:title>
  <dc:creator>大唐</dc:creator>
  <cp:lastModifiedBy>大唐</cp:lastModifiedBy>
  <cp:revision>1</cp:revision>
  <dcterms:created xsi:type="dcterms:W3CDTF">2016-10-02T00:33:10Z</dcterms:created>
  <dcterms:modified xsi:type="dcterms:W3CDTF">2016-10-02T00:34:34Z</dcterms:modified>
</cp:coreProperties>
</file>