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6AA2124-0E48-4C20-AF48-66096F66EEAF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0415420-705F-4A77-836D-8743807B3E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耶穌明白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放下你的重擔一分亦不存</a:t>
            </a:r>
          </a:p>
          <a:p>
            <a:pPr algn="ctr">
              <a:buNone/>
            </a:pPr>
            <a:r>
              <a:rPr lang="zh-TW" altLang="en-US" sz="5400" dirty="0"/>
              <a:t>是否疲倦路中無人</a:t>
            </a:r>
            <a:r>
              <a:rPr lang="zh-TW" altLang="en-US" sz="5400" dirty="0" smtClean="0"/>
              <a:t>施恩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謹守</a:t>
            </a:r>
            <a:r>
              <a:rPr lang="zh-TW" altLang="en-US" sz="5400" dirty="0"/>
              <a:t>主的命令行走天路客</a:t>
            </a:r>
          </a:p>
          <a:p>
            <a:pPr algn="ctr">
              <a:buNone/>
            </a:pPr>
            <a:r>
              <a:rPr lang="zh-TW" altLang="en-US" sz="5400" dirty="0"/>
              <a:t>你所遭遇一切 耶穌是</a:t>
            </a:r>
            <a:r>
              <a:rPr lang="zh-TW" altLang="en-US" sz="5400" dirty="0" smtClean="0"/>
              <a:t>明白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耶穌明白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CN" altLang="en-US" sz="5400" dirty="0" smtClean="0"/>
              <a:t>耶穌明白</a:t>
            </a:r>
            <a:r>
              <a:rPr lang="zh-TW" altLang="en-US" sz="5400" dirty="0" smtClean="0"/>
              <a:t>主</a:t>
            </a:r>
            <a:r>
              <a:rPr lang="zh-TW" altLang="en-US" sz="5400" dirty="0"/>
              <a:t>路是最善</a:t>
            </a:r>
          </a:p>
          <a:p>
            <a:pPr algn="ctr">
              <a:buNone/>
            </a:pPr>
            <a:r>
              <a:rPr lang="zh-TW" altLang="en-US" sz="5400" dirty="0"/>
              <a:t>聽主來召你</a:t>
            </a:r>
          </a:p>
          <a:p>
            <a:pPr algn="ctr">
              <a:buNone/>
            </a:pPr>
            <a:r>
              <a:rPr lang="zh-TW" altLang="en-US" sz="5400" dirty="0"/>
              <a:t>來 就我得安</a:t>
            </a:r>
          </a:p>
          <a:p>
            <a:pPr algn="ctr">
              <a:buNone/>
            </a:pPr>
            <a:r>
              <a:rPr lang="zh-TW" altLang="en-US" sz="5400" dirty="0"/>
              <a:t>前途或順 或逆 全交主手裏</a:t>
            </a:r>
          </a:p>
          <a:p>
            <a:pPr algn="ctr">
              <a:buNone/>
            </a:pPr>
            <a:r>
              <a:rPr lang="zh-TW" altLang="en-US" sz="5400" dirty="0"/>
              <a:t>或憂愁 或喜樂 耶穌是明白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耶穌明白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各等重擔 主最樂意為你背</a:t>
            </a:r>
          </a:p>
          <a:p>
            <a:pPr algn="ctr">
              <a:buNone/>
            </a:pPr>
            <a:r>
              <a:rPr lang="zh-TW" altLang="en-US" sz="5400" dirty="0"/>
              <a:t>你的憂愁疲倦耶穌肯</a:t>
            </a:r>
            <a:r>
              <a:rPr lang="zh-TW" altLang="en-US" sz="5400" dirty="0" smtClean="0"/>
              <a:t>安慰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行</a:t>
            </a:r>
            <a:r>
              <a:rPr lang="zh-TW" altLang="en-US" sz="5400" dirty="0"/>
              <a:t>路雖然艱難 主必能扶助</a:t>
            </a:r>
          </a:p>
          <a:p>
            <a:pPr algn="ctr">
              <a:buNone/>
            </a:pPr>
            <a:r>
              <a:rPr lang="zh-TW" altLang="en-US" sz="5400" dirty="0"/>
              <a:t>勇往疲倦遠客 耶穌是明白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耶穌明白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CN" altLang="en-US" sz="5400" dirty="0" smtClean="0"/>
              <a:t>耶穌明白</a:t>
            </a:r>
            <a:r>
              <a:rPr lang="zh-TW" altLang="en-US" sz="5400" dirty="0" smtClean="0"/>
              <a:t>主</a:t>
            </a:r>
            <a:r>
              <a:rPr lang="zh-TW" altLang="en-US" sz="5400" dirty="0"/>
              <a:t>路是最善</a:t>
            </a:r>
          </a:p>
          <a:p>
            <a:pPr algn="ctr">
              <a:buNone/>
            </a:pPr>
            <a:r>
              <a:rPr lang="zh-TW" altLang="en-US" sz="5400" dirty="0"/>
              <a:t>聽主來召你</a:t>
            </a:r>
          </a:p>
          <a:p>
            <a:pPr algn="ctr">
              <a:buNone/>
            </a:pPr>
            <a:r>
              <a:rPr lang="zh-TW" altLang="en-US" sz="5400" dirty="0"/>
              <a:t>來 就我得安</a:t>
            </a:r>
          </a:p>
          <a:p>
            <a:pPr algn="ctr">
              <a:buNone/>
            </a:pPr>
            <a:r>
              <a:rPr lang="zh-TW" altLang="en-US" sz="5400" dirty="0"/>
              <a:t>前途或順 或逆 全交主手裏</a:t>
            </a:r>
          </a:p>
          <a:p>
            <a:pPr algn="ctr">
              <a:buNone/>
            </a:pPr>
            <a:r>
              <a:rPr lang="zh-TW" altLang="en-US" sz="5400" dirty="0"/>
              <a:t>或憂愁 或喜樂 耶穌是明白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耶穌明白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雖有試探臨到 耶穌肯擔當</a:t>
            </a:r>
          </a:p>
          <a:p>
            <a:pPr algn="ctr">
              <a:buNone/>
            </a:pPr>
            <a:r>
              <a:rPr lang="zh-TW" altLang="en-US" sz="5400" dirty="0"/>
              <a:t>一生所有煩惱主能代</a:t>
            </a:r>
            <a:r>
              <a:rPr lang="zh-TW" altLang="en-US" sz="5400" dirty="0" smtClean="0"/>
              <a:t>解放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事</a:t>
            </a:r>
            <a:r>
              <a:rPr lang="zh-TW" altLang="en-US" sz="5400" dirty="0"/>
              <a:t>之大小 繁難 全交主手裏</a:t>
            </a:r>
          </a:p>
          <a:p>
            <a:pPr algn="ctr">
              <a:buNone/>
            </a:pPr>
            <a:r>
              <a:rPr lang="zh-TW" altLang="en-US" sz="5400" dirty="0"/>
              <a:t>毋疑惑 毋詰問 耶穌是明白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耶穌明白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CN" altLang="en-US" sz="5400" dirty="0" smtClean="0"/>
              <a:t>耶穌明白</a:t>
            </a:r>
            <a:r>
              <a:rPr lang="zh-TW" altLang="en-US" sz="5400" dirty="0" smtClean="0"/>
              <a:t>主</a:t>
            </a:r>
            <a:r>
              <a:rPr lang="zh-TW" altLang="en-US" sz="5400" dirty="0"/>
              <a:t>路是最善</a:t>
            </a:r>
          </a:p>
          <a:p>
            <a:pPr algn="ctr">
              <a:buNone/>
            </a:pPr>
            <a:r>
              <a:rPr lang="zh-TW" altLang="en-US" sz="5400" dirty="0"/>
              <a:t>聽主來召你</a:t>
            </a:r>
          </a:p>
          <a:p>
            <a:pPr algn="ctr">
              <a:buNone/>
            </a:pPr>
            <a:r>
              <a:rPr lang="zh-TW" altLang="en-US" sz="5400" dirty="0"/>
              <a:t>來 就我得安</a:t>
            </a:r>
          </a:p>
          <a:p>
            <a:pPr algn="ctr">
              <a:buNone/>
            </a:pPr>
            <a:r>
              <a:rPr lang="zh-TW" altLang="en-US" sz="5400" dirty="0"/>
              <a:t>前途或順 或逆 全交主手裏</a:t>
            </a:r>
          </a:p>
          <a:p>
            <a:pPr algn="ctr">
              <a:buNone/>
            </a:pPr>
            <a:r>
              <a:rPr lang="zh-TW" altLang="en-US" sz="5400" dirty="0"/>
              <a:t>或憂愁 或喜樂 耶穌是明白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耶穌明白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疲倦人主召你來 可以得安</a:t>
            </a:r>
          </a:p>
          <a:p>
            <a:pPr algn="ctr">
              <a:buNone/>
            </a:pPr>
            <a:r>
              <a:rPr lang="zh-TW" altLang="en-US" sz="5400" dirty="0"/>
              <a:t>路雖崎嶇不平 主必會</a:t>
            </a:r>
            <a:r>
              <a:rPr lang="zh-TW" altLang="en-US" sz="5400" dirty="0" smtClean="0"/>
              <a:t>同伴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前途</a:t>
            </a:r>
            <a:r>
              <a:rPr lang="zh-TW" altLang="en-US" sz="5400" dirty="0"/>
              <a:t>或順 或逆 全交主手裏</a:t>
            </a:r>
          </a:p>
          <a:p>
            <a:pPr algn="ctr">
              <a:buNone/>
            </a:pPr>
            <a:r>
              <a:rPr lang="zh-TW" altLang="en-US" sz="5400" dirty="0"/>
              <a:t>或憂愁 或喜樂 耶穌是明白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耶穌明白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CN" altLang="en-US" sz="5400" dirty="0" smtClean="0"/>
              <a:t>耶穌明白</a:t>
            </a:r>
            <a:r>
              <a:rPr lang="zh-TW" altLang="en-US" sz="5400" dirty="0" smtClean="0"/>
              <a:t>主</a:t>
            </a:r>
            <a:r>
              <a:rPr lang="zh-TW" altLang="en-US" sz="5400" dirty="0"/>
              <a:t>路是最善</a:t>
            </a:r>
          </a:p>
          <a:p>
            <a:pPr algn="ctr">
              <a:buNone/>
            </a:pPr>
            <a:r>
              <a:rPr lang="zh-TW" altLang="en-US" sz="5400" dirty="0"/>
              <a:t>聽主來召你</a:t>
            </a:r>
          </a:p>
          <a:p>
            <a:pPr algn="ctr">
              <a:buNone/>
            </a:pPr>
            <a:r>
              <a:rPr lang="zh-TW" altLang="en-US" sz="5400" dirty="0"/>
              <a:t>來 就我得安</a:t>
            </a:r>
          </a:p>
          <a:p>
            <a:pPr algn="ctr">
              <a:buNone/>
            </a:pPr>
            <a:r>
              <a:rPr lang="zh-TW" altLang="en-US" sz="5400" dirty="0"/>
              <a:t>前途或順 或逆 全交主手裏</a:t>
            </a:r>
          </a:p>
          <a:p>
            <a:pPr algn="ctr">
              <a:buNone/>
            </a:pPr>
            <a:r>
              <a:rPr lang="zh-TW" altLang="en-US" sz="5400" dirty="0"/>
              <a:t>或憂愁 或喜樂 耶穌是明白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279</Words>
  <Application>Microsoft Office PowerPoint</Application>
  <PresentationFormat>如螢幕大小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佈景主題6</vt:lpstr>
      <vt:lpstr>耶穌明白</vt:lpstr>
      <vt:lpstr>耶穌明白</vt:lpstr>
      <vt:lpstr>耶穌明白</vt:lpstr>
      <vt:lpstr>耶穌明白</vt:lpstr>
      <vt:lpstr>耶穌明白</vt:lpstr>
      <vt:lpstr>耶穌明白</vt:lpstr>
      <vt:lpstr>耶穌明白</vt:lpstr>
      <vt:lpstr>耶穌明白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耶穌明白</dc:title>
  <dc:creator>大唐</dc:creator>
  <cp:lastModifiedBy>大唐</cp:lastModifiedBy>
  <cp:revision>2</cp:revision>
  <dcterms:created xsi:type="dcterms:W3CDTF">2016-10-16T00:27:35Z</dcterms:created>
  <dcterms:modified xsi:type="dcterms:W3CDTF">2016-10-16T02:08:35Z</dcterms:modified>
</cp:coreProperties>
</file>