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80D6F51-29E4-4752-BE81-64599CEF9744}" type="datetimeFigureOut">
              <a:rPr lang="zh-TW" altLang="en-US" smtClean="0"/>
              <a:t>2016/6/26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你是否在憂愁淵中</a:t>
            </a:r>
          </a:p>
          <a:p>
            <a:pPr algn="ctr">
              <a:buNone/>
            </a:pPr>
            <a:r>
              <a:rPr lang="zh-TW" altLang="en-US" sz="5400" dirty="0"/>
              <a:t>人雖伸手救不</a:t>
            </a:r>
            <a:r>
              <a:rPr lang="zh-TW" altLang="en-US" sz="5400" dirty="0" smtClean="0"/>
              <a:t>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一位是全能膀臂</a:t>
            </a:r>
          </a:p>
          <a:p>
            <a:pPr algn="ctr">
              <a:buNone/>
            </a:pPr>
            <a:r>
              <a:rPr lang="zh-TW" altLang="en-US" sz="5400" dirty="0"/>
              <a:t>在深坑中拉起你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永生主是你避難所</a:t>
            </a:r>
          </a:p>
          <a:p>
            <a:pPr algn="ctr">
              <a:buNone/>
            </a:pPr>
            <a:r>
              <a:rPr lang="zh-TW" altLang="en-US" sz="5400" dirty="0"/>
              <a:t>安定心性不</a:t>
            </a:r>
            <a:r>
              <a:rPr lang="zh-TW" altLang="en-US" sz="5400" dirty="0" smtClean="0"/>
              <a:t>驚奇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傷心</a:t>
            </a:r>
            <a:r>
              <a:rPr lang="zh-TW" altLang="en-US" sz="5400" dirty="0"/>
              <a:t>憂愁雖然極點</a:t>
            </a:r>
          </a:p>
          <a:p>
            <a:pPr algn="ctr">
              <a:buNone/>
            </a:pPr>
            <a:r>
              <a:rPr lang="zh-TW" altLang="en-US" sz="5400" dirty="0"/>
              <a:t>扶你仍是神膀臂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在下扶你 在下扶你</a:t>
            </a:r>
          </a:p>
          <a:p>
            <a:pPr algn="ctr">
              <a:buNone/>
            </a:pPr>
            <a:r>
              <a:rPr lang="zh-TW" altLang="en-US" sz="5400" dirty="0"/>
              <a:t>是真神永遠</a:t>
            </a:r>
            <a:r>
              <a:rPr lang="zh-TW" altLang="en-US" sz="5400" dirty="0" smtClean="0"/>
              <a:t>膀臂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膀臂 永遠膀臂</a:t>
            </a:r>
          </a:p>
          <a:p>
            <a:pPr algn="ctr">
              <a:buNone/>
            </a:pPr>
            <a:r>
              <a:rPr lang="zh-TW" altLang="en-US" sz="5400" dirty="0"/>
              <a:t>是真神永遠膀臂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人手臂皆軟弱無力</a:t>
            </a:r>
          </a:p>
          <a:p>
            <a:pPr algn="ctr">
              <a:buNone/>
            </a:pPr>
            <a:r>
              <a:rPr lang="zh-TW" altLang="en-US" sz="5400" dirty="0"/>
              <a:t>神膀臂不能</a:t>
            </a:r>
            <a:r>
              <a:rPr lang="zh-TW" altLang="en-US" sz="5400" dirty="0" smtClean="0"/>
              <a:t>疲倦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/>
              <a:t>喜愛的是看光景</a:t>
            </a:r>
          </a:p>
          <a:p>
            <a:pPr algn="ctr">
              <a:buNone/>
            </a:pPr>
            <a:r>
              <a:rPr lang="zh-TW" altLang="en-US" sz="5400" dirty="0"/>
              <a:t>神仁愛大公無偏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願萬人明白主恩愛</a:t>
            </a:r>
          </a:p>
          <a:p>
            <a:pPr algn="ctr">
              <a:buNone/>
            </a:pPr>
            <a:r>
              <a:rPr lang="zh-TW" altLang="en-US" sz="5400" dirty="0"/>
              <a:t>羨慕主大能廣</a:t>
            </a:r>
            <a:r>
              <a:rPr lang="zh-TW" altLang="en-US" sz="5400" dirty="0" smtClean="0"/>
              <a:t>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人常覺在下扶持</a:t>
            </a:r>
          </a:p>
          <a:p>
            <a:pPr algn="ctr">
              <a:buNone/>
            </a:pPr>
            <a:r>
              <a:rPr lang="zh-TW" altLang="en-US" sz="5400" dirty="0"/>
              <a:t>有耶穌永遠膀臂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在下扶你 在下扶你</a:t>
            </a:r>
          </a:p>
          <a:p>
            <a:pPr algn="ctr">
              <a:buNone/>
            </a:pPr>
            <a:r>
              <a:rPr lang="zh-TW" altLang="en-US" sz="5400" dirty="0"/>
              <a:t>是真神永遠</a:t>
            </a:r>
            <a:r>
              <a:rPr lang="zh-TW" altLang="en-US" sz="5400" dirty="0" smtClean="0"/>
              <a:t>膀臂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膀臂 永遠膀臂</a:t>
            </a:r>
          </a:p>
          <a:p>
            <a:pPr algn="ctr">
              <a:buNone/>
            </a:pPr>
            <a:r>
              <a:rPr lang="zh-TW" altLang="en-US" sz="5400" dirty="0"/>
              <a:t>是真神永遠膀臂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靠主膀臂在下扶我</a:t>
            </a:r>
          </a:p>
          <a:p>
            <a:pPr algn="ctr">
              <a:buNone/>
            </a:pPr>
            <a:r>
              <a:rPr lang="zh-TW" altLang="en-US" sz="5400" dirty="0"/>
              <a:t>不自出力能升高</a:t>
            </a:r>
          </a:p>
          <a:p>
            <a:pPr algn="ctr">
              <a:buNone/>
            </a:pPr>
            <a:r>
              <a:rPr lang="zh-TW" altLang="en-US" sz="5400" dirty="0"/>
              <a:t>但投進主豐盛愛中</a:t>
            </a:r>
          </a:p>
          <a:p>
            <a:pPr algn="ctr">
              <a:buNone/>
            </a:pPr>
            <a:r>
              <a:rPr lang="zh-TW" altLang="en-US" sz="5400" dirty="0"/>
              <a:t>一心倚靠主功勞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前失敗曾教我知清</a:t>
            </a:r>
          </a:p>
          <a:p>
            <a:pPr algn="ctr">
              <a:buNone/>
            </a:pPr>
            <a:r>
              <a:rPr lang="zh-TW" altLang="en-US" sz="5400" dirty="0"/>
              <a:t>如何脫惡魔權力</a:t>
            </a:r>
          </a:p>
          <a:p>
            <a:pPr algn="ctr">
              <a:buNone/>
            </a:pPr>
            <a:r>
              <a:rPr lang="zh-TW" altLang="en-US" sz="5400" dirty="0"/>
              <a:t>我雖失足仍常扶我</a:t>
            </a:r>
          </a:p>
          <a:p>
            <a:pPr algn="ctr">
              <a:buNone/>
            </a:pPr>
            <a:r>
              <a:rPr lang="zh-TW" altLang="en-US" sz="5400" dirty="0"/>
              <a:t>有耶穌永遠膀臂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永遠的膀臂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在下扶你 在下扶你</a:t>
            </a:r>
          </a:p>
          <a:p>
            <a:pPr algn="ctr">
              <a:buNone/>
            </a:pPr>
            <a:r>
              <a:rPr lang="zh-TW" altLang="en-US" sz="5400" dirty="0"/>
              <a:t>是真神永遠</a:t>
            </a:r>
            <a:r>
              <a:rPr lang="zh-TW" altLang="en-US" sz="5400" dirty="0" smtClean="0"/>
              <a:t>膀臂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膀臂 永遠膀臂</a:t>
            </a:r>
          </a:p>
          <a:p>
            <a:pPr algn="ctr">
              <a:buNone/>
            </a:pPr>
            <a:r>
              <a:rPr lang="zh-TW" altLang="en-US" sz="5400" dirty="0"/>
              <a:t>是真神永遠膀臂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</TotalTime>
  <Words>206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沉穩</vt:lpstr>
      <vt:lpstr>永遠的膀臂</vt:lpstr>
      <vt:lpstr>永遠的膀臂</vt:lpstr>
      <vt:lpstr>永遠的膀臂</vt:lpstr>
      <vt:lpstr>永遠的膀臂</vt:lpstr>
      <vt:lpstr>永遠的膀臂</vt:lpstr>
      <vt:lpstr>永遠的膀臂</vt:lpstr>
      <vt:lpstr>永遠的膀臂</vt:lpstr>
      <vt:lpstr>永遠的膀臂</vt:lpstr>
      <vt:lpstr>永遠的膀臂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永遠的膀臂</dc:title>
  <dc:creator>大唐</dc:creator>
  <cp:lastModifiedBy>大唐</cp:lastModifiedBy>
  <cp:revision>1</cp:revision>
  <dcterms:created xsi:type="dcterms:W3CDTF">2016-06-26T00:35:00Z</dcterms:created>
  <dcterms:modified xsi:type="dcterms:W3CDTF">2016-06-26T00:36:51Z</dcterms:modified>
</cp:coreProperties>
</file>