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7E-FC53-4C84-BD1F-251E4CCC7059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9F2-D122-469D-86BC-BAFAFA2AA4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7E-FC53-4C84-BD1F-251E4CCC7059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9F2-D122-469D-86BC-BAFAFA2AA4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7E-FC53-4C84-BD1F-251E4CCC7059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9F2-D122-469D-86BC-BAFAFA2AA4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7E-FC53-4C84-BD1F-251E4CCC7059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9F2-D122-469D-86BC-BAFAFA2AA4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7E-FC53-4C84-BD1F-251E4CCC7059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9F2-D122-469D-86BC-BAFAFA2AA4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7E-FC53-4C84-BD1F-251E4CCC7059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9F2-D122-469D-86BC-BAFAFA2AA4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7E-FC53-4C84-BD1F-251E4CCC7059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9F2-D122-469D-86BC-BAFAFA2AA4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7E-FC53-4C84-BD1F-251E4CCC7059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9F2-D122-469D-86BC-BAFAFA2AA4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7E-FC53-4C84-BD1F-251E4CCC7059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9F2-D122-469D-86BC-BAFAFA2AA4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7E-FC53-4C84-BD1F-251E4CCC7059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9F2-D122-469D-86BC-BAFAFA2AA4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5537E-FC53-4C84-BD1F-251E4CCC7059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39F2-D122-469D-86BC-BAFAFA2AA4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5537E-FC53-4C84-BD1F-251E4CCC7059}" type="datetimeFigureOut">
              <a:rPr lang="zh-TW" altLang="en-US" smtClean="0"/>
              <a:pPr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39F2-D122-469D-86BC-BAFAFA2AA4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往天行走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凡敬愛主的人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可歡然來讚美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同心同聲頌揚主恩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同心同聲頌揚主恩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皆環繞主座位  皆環繞主座位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357290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往天行走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1/8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902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今同心往聖山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就是那佳美之錫安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大家齊步奔往聖山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仰望那佳美之聖城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357290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往天行走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2/8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902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若有人未識主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頌主自然無味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但全能主所收兒女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但全能主所收兒女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總要歡然讚美  總要歡然讚美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357290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往天行走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3/8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902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今同心往聖山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就是那佳美之錫安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大家齊步奔往聖山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仰望那佳美之聖城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357290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往天行走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4/8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902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未走到天上城  未行那黃金路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從主的民已得太平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從主的民已得太平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一路蒙福無數  一路蒙福無數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357290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往天行走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5/8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902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今同心往聖山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就是那佳美之錫安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大家齊步奔往聖山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仰望那佳美之聖城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357290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往天行走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6/8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902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故此歡樂無窮  我眼淚都擦淨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前面榮光就是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明宮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前面榮光就是明宮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過片時到樂境  過片時到樂境</a:t>
            </a: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357290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往天行走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7/8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902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今同心往聖山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就是那佳美之錫安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大家齊步奔往聖山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仰望那佳美之聖城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0" y="6429396"/>
            <a:ext cx="1357290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往天行走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8/8</a:t>
            </a:r>
            <a:endParaRPr kumimoji="0" lang="zh-TW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</TotalTime>
  <Words>252</Words>
  <Application>Microsoft Office PowerPoint</Application>
  <PresentationFormat>如螢幕大小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佈景主題11</vt:lpstr>
      <vt:lpstr>往天行走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往天行走</dc:title>
  <dc:creator>User</dc:creator>
  <cp:lastModifiedBy>User</cp:lastModifiedBy>
  <cp:revision>3</cp:revision>
  <dcterms:created xsi:type="dcterms:W3CDTF">2017-07-23T00:23:28Z</dcterms:created>
  <dcterms:modified xsi:type="dcterms:W3CDTF">2017-07-23T02:15:00Z</dcterms:modified>
</cp:coreProperties>
</file>