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B419-7C73-4AB4-9860-2D9772FC8235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ED15-4E8A-4549-B5AB-FBA2967B2A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父慈子孝夫妻無反目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兄友弟恭  妯娌情誼篤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合家相愛合家有真福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心事主同心走天路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詩歌同唱聖經也同讀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合家禮拜禱告天上父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個個歡喜個個心滿足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和睦同居忍耐第一步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凡事相商大家無衝突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基督門徒家庭要和睦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真善真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美猶如郇山露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合家老少效法主耶穌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基督化家庭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家庭要和睦  家庭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預備他年得享天堂福</a:t>
            </a:r>
            <a:endParaRPr lang="en-US" altLang="zh-CN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家庭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要和睦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159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基督化家庭</vt:lpstr>
      <vt:lpstr>基督化家庭</vt:lpstr>
      <vt:lpstr>基督化家庭</vt:lpstr>
      <vt:lpstr>基督化家庭</vt:lpstr>
      <vt:lpstr>基督化家庭</vt:lpstr>
      <vt:lpstr>基督化家庭</vt:lpstr>
      <vt:lpstr>基督化家庭</vt:lpstr>
      <vt:lpstr>基督化家庭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基督化家庭</dc:title>
  <dc:creator>大唐</dc:creator>
  <cp:lastModifiedBy>大唐</cp:lastModifiedBy>
  <cp:revision>1</cp:revision>
  <dcterms:created xsi:type="dcterms:W3CDTF">2018-01-06T07:39:20Z</dcterms:created>
  <dcterms:modified xsi:type="dcterms:W3CDTF">2018-01-06T07:46:00Z</dcterms:modified>
</cp:coreProperties>
</file>