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376B-B9B1-4D5E-8B0D-8CB77E84595A}" type="datetimeFigureOut">
              <a:rPr lang="zh-TW" altLang="en-US" smtClean="0"/>
              <a:pPr/>
              <a:t>2018/6/1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3159-A770-4D5A-ACA6-A79A7DE26B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376B-B9B1-4D5E-8B0D-8CB77E84595A}" type="datetimeFigureOut">
              <a:rPr lang="zh-TW" altLang="en-US" smtClean="0"/>
              <a:pPr/>
              <a:t>2018/6/1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3159-A770-4D5A-ACA6-A79A7DE26B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376B-B9B1-4D5E-8B0D-8CB77E84595A}" type="datetimeFigureOut">
              <a:rPr lang="zh-TW" altLang="en-US" smtClean="0"/>
              <a:pPr/>
              <a:t>2018/6/1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3159-A770-4D5A-ACA6-A79A7DE26B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376B-B9B1-4D5E-8B0D-8CB77E84595A}" type="datetimeFigureOut">
              <a:rPr lang="zh-TW" altLang="en-US" smtClean="0"/>
              <a:pPr/>
              <a:t>2018/6/1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3159-A770-4D5A-ACA6-A79A7DE26B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376B-B9B1-4D5E-8B0D-8CB77E84595A}" type="datetimeFigureOut">
              <a:rPr lang="zh-TW" altLang="en-US" smtClean="0"/>
              <a:pPr/>
              <a:t>2018/6/1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3159-A770-4D5A-ACA6-A79A7DE26B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376B-B9B1-4D5E-8B0D-8CB77E84595A}" type="datetimeFigureOut">
              <a:rPr lang="zh-TW" altLang="en-US" smtClean="0"/>
              <a:pPr/>
              <a:t>2018/6/1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3159-A770-4D5A-ACA6-A79A7DE26B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376B-B9B1-4D5E-8B0D-8CB77E84595A}" type="datetimeFigureOut">
              <a:rPr lang="zh-TW" altLang="en-US" smtClean="0"/>
              <a:pPr/>
              <a:t>2018/6/1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3159-A770-4D5A-ACA6-A79A7DE26B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376B-B9B1-4D5E-8B0D-8CB77E84595A}" type="datetimeFigureOut">
              <a:rPr lang="zh-TW" altLang="en-US" smtClean="0"/>
              <a:pPr/>
              <a:t>2018/6/1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3159-A770-4D5A-ACA6-A79A7DE26B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376B-B9B1-4D5E-8B0D-8CB77E84595A}" type="datetimeFigureOut">
              <a:rPr lang="zh-TW" altLang="en-US" smtClean="0"/>
              <a:pPr/>
              <a:t>2018/6/1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3159-A770-4D5A-ACA6-A79A7DE26B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376B-B9B1-4D5E-8B0D-8CB77E84595A}" type="datetimeFigureOut">
              <a:rPr lang="zh-TW" altLang="en-US" smtClean="0"/>
              <a:pPr/>
              <a:t>2018/6/1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3159-A770-4D5A-ACA6-A79A7DE26B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376B-B9B1-4D5E-8B0D-8CB77E84595A}" type="datetimeFigureOut">
              <a:rPr lang="zh-TW" altLang="en-US" smtClean="0"/>
              <a:pPr/>
              <a:t>2018/6/1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3159-A770-4D5A-ACA6-A79A7DE26B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376B-B9B1-4D5E-8B0D-8CB77E84595A}" type="datetimeFigureOut">
              <a:rPr lang="zh-TW" altLang="en-US" smtClean="0"/>
              <a:pPr/>
              <a:t>2018/6/1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C3159-A770-4D5A-ACA6-A79A7DE26B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今天是主聖日清早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心靈在主裡得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信徒敬拜主同聚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滿心最喜愛主聖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請來！來！來！來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寶座前同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聚集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祈禱或歌詩樂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信徒敬拜主同聚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滿心最喜愛主聖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當謹守復活日為聖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不可去辦理俗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回轉你的腳謹慎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事行在主旨意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請來！來！來！來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寶座前同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聚集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或祈禱或歌詩樂無比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要回轉你的腳謹慎步履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好事事行在主旨意裡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當尊敬這日為福樂日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無掛慮無憂苦心歡喜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蒙主眷享靈恩快我心意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身與靈常安居主愛裡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請來！來！來！來！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到寶座前同聚集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或祈禱或歌詩樂無比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蒙主眷享靈恩快我心意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身與靈常安居主愛裡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更當在主聖日作聖事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靠賴主所賞賜大能力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傳福音救疾苦為主服役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心歡樂口歌唱盡天職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請來！來！來！來！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到寶座前同聚集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或祈禱或歌詩樂無比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傳福音救疾苦為主服役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心歡樂口歌唱盡天職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237</TotalTime>
  <Words>272</Words>
  <Application>Microsoft Office PowerPoint</Application>
  <PresentationFormat>如螢幕大小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主日</vt:lpstr>
      <vt:lpstr>主日</vt:lpstr>
      <vt:lpstr>主日</vt:lpstr>
      <vt:lpstr>主日</vt:lpstr>
      <vt:lpstr>主日</vt:lpstr>
      <vt:lpstr>主日</vt:lpstr>
      <vt:lpstr>主日</vt:lpstr>
      <vt:lpstr>主日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主日</dc:title>
  <dc:creator>大唐</dc:creator>
  <cp:lastModifiedBy>大唐</cp:lastModifiedBy>
  <cp:revision>25</cp:revision>
  <dcterms:created xsi:type="dcterms:W3CDTF">2018-05-06T01:37:45Z</dcterms:created>
  <dcterms:modified xsi:type="dcterms:W3CDTF">2018-06-01T03:12:40Z</dcterms:modified>
</cp:coreProperties>
</file>