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A39D-B465-4865-A3FF-EFB9898EDBEE}" type="datetimeFigureOut">
              <a:rPr lang="zh-TW" altLang="en-US" smtClean="0"/>
              <a:pPr/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11E6-D1F8-481C-8A06-A38CE20C9A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請來忠信聖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同一齊來臨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現開喜樂勝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會在於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伯利恆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嬰孩生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為天下萬聖君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真神出自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光出自真光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存心虛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己不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嫌童貞女胎生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真神之真神 非受造乃由生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與天使同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滿佈穹蒼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與天上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國民齊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同頌朝聖王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寶座高天上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我今恭賀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福日降生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歸與救主聖名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以道成肉身 藉人形體顯明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朝賀耶穌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同來崇拜我救主耶穌基督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192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朝賀耶穌降生</vt:lpstr>
      <vt:lpstr>朝賀耶穌降生</vt:lpstr>
      <vt:lpstr>朝賀耶穌降生</vt:lpstr>
      <vt:lpstr>朝賀耶穌降生</vt:lpstr>
      <vt:lpstr>朝賀耶穌降生</vt:lpstr>
      <vt:lpstr>朝賀耶穌降生</vt:lpstr>
      <vt:lpstr>朝賀耶穌降生</vt:lpstr>
      <vt:lpstr>朝賀耶穌降生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DAIDUONG</dc:creator>
  <cp:lastModifiedBy>大唐</cp:lastModifiedBy>
  <cp:revision>3</cp:revision>
  <dcterms:created xsi:type="dcterms:W3CDTF">2013-12-01T00:02:27Z</dcterms:created>
  <dcterms:modified xsi:type="dcterms:W3CDTF">2017-12-16T03:17:50Z</dcterms:modified>
</cp:coreProperties>
</file>