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聽啊天使唱高聲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知耶穌今降生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上平安人蒙恩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萬國救主萬國王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願你居於我心房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鬼權勢全敗挫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使我勝過諸罪惡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聽啊天使列成行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力同讚新生王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皆當興起共頌揚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督生於伯利恆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基督本為永生王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使敬拜齊頌揚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然虛己由天降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於童女成人狀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至高上主成肉體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住在人間恩無比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甘於世人歸下地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甘於世人歸下地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美哉耶穌太平皇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美哉耶穌為世光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遍照臨萬方人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生救人面沉淪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降生罪人與主親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220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Microsoft Windows</dc:creator>
  <cp:lastModifiedBy>大唐</cp:lastModifiedBy>
  <cp:revision>6</cp:revision>
  <dcterms:created xsi:type="dcterms:W3CDTF">2012-12-23T04:39:28Z</dcterms:created>
  <dcterms:modified xsi:type="dcterms:W3CDTF">2017-12-18T03:32:09Z</dcterms:modified>
</cp:coreProperties>
</file>