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1B63-5384-4D93-BE21-63F47D41B8D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安睡在墳墓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等待</a:t>
            </a:r>
            <a:r>
              <a:rPr lang="zh-TW" altLang="en-US" sz="5400" dirty="0"/>
              <a:t>那復活</a:t>
            </a:r>
            <a:r>
              <a:rPr lang="zh-TW" altLang="en-US" sz="5400" dirty="0" smtClean="0"/>
              <a:t>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我主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主由墳墓裡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仇敵罪惡全</a:t>
            </a:r>
            <a:r>
              <a:rPr lang="zh-TW" altLang="en-US" sz="5400" dirty="0" smtClean="0"/>
              <a:t>勝過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勝過</a:t>
            </a:r>
            <a:r>
              <a:rPr lang="zh-TW" altLang="en-US" sz="5400" dirty="0"/>
              <a:t>黑暗</a:t>
            </a:r>
            <a:r>
              <a:rPr lang="zh-TW" altLang="en-US" sz="5400" dirty="0" smtClean="0"/>
              <a:t>惡魔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從此</a:t>
            </a:r>
            <a:r>
              <a:rPr lang="zh-TW" altLang="en-US" sz="5400" dirty="0"/>
              <a:t>永與聖徒掌權在</a:t>
            </a:r>
            <a:r>
              <a:rPr lang="zh-TW" altLang="en-US" sz="5400" dirty="0" smtClean="0"/>
              <a:t>天國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</a:t>
            </a:r>
            <a:r>
              <a:rPr lang="zh-TW" altLang="en-US" sz="5400" dirty="0" smtClean="0"/>
              <a:t>復活  主復活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</a:t>
            </a:r>
            <a:r>
              <a:rPr lang="zh-TW" altLang="en-US" sz="5400" dirty="0"/>
              <a:t>利路</a:t>
            </a:r>
            <a:r>
              <a:rPr lang="zh-TW" altLang="en-US" sz="5400" dirty="0" smtClean="0"/>
              <a:t>亞  主</a:t>
            </a:r>
            <a:r>
              <a:rPr lang="zh-TW" altLang="en-US" sz="5400" dirty="0"/>
              <a:t>復活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兵丁守墓</a:t>
            </a:r>
            <a:r>
              <a:rPr lang="zh-TW" altLang="en-US" sz="5400" dirty="0" smtClean="0"/>
              <a:t>無用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封</a:t>
            </a:r>
            <a:r>
              <a:rPr lang="zh-TW" altLang="en-US" sz="5400" dirty="0"/>
              <a:t>石也歸</a:t>
            </a:r>
            <a:r>
              <a:rPr lang="zh-TW" altLang="en-US" sz="5400" dirty="0" smtClean="0"/>
              <a:t>虛空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我主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主由墳墓裡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仇敵罪惡全</a:t>
            </a:r>
            <a:r>
              <a:rPr lang="zh-TW" altLang="en-US" sz="5400" dirty="0" smtClean="0"/>
              <a:t>勝過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勝過</a:t>
            </a:r>
            <a:r>
              <a:rPr lang="zh-TW" altLang="en-US" sz="5400" dirty="0"/>
              <a:t>黑暗</a:t>
            </a:r>
            <a:r>
              <a:rPr lang="zh-TW" altLang="en-US" sz="5400" dirty="0" smtClean="0"/>
              <a:t>惡魔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從此</a:t>
            </a:r>
            <a:r>
              <a:rPr lang="zh-TW" altLang="en-US" sz="5400" dirty="0"/>
              <a:t>永與聖徒掌權在</a:t>
            </a:r>
            <a:r>
              <a:rPr lang="zh-TW" altLang="en-US" sz="5400" dirty="0" smtClean="0"/>
              <a:t>天國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</a:t>
            </a:r>
            <a:r>
              <a:rPr lang="zh-TW" altLang="en-US" sz="5400" dirty="0" smtClean="0"/>
              <a:t>復活  主復活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</a:t>
            </a:r>
            <a:r>
              <a:rPr lang="zh-TW" altLang="en-US" sz="5400" dirty="0"/>
              <a:t>利路</a:t>
            </a:r>
            <a:r>
              <a:rPr lang="zh-TW" altLang="en-US" sz="5400" dirty="0" smtClean="0"/>
              <a:t>亞  主</a:t>
            </a:r>
            <a:r>
              <a:rPr lang="zh-TW" altLang="en-US" sz="5400" dirty="0"/>
              <a:t>復活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死權不能捆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破壞</a:t>
            </a:r>
            <a:r>
              <a:rPr lang="zh-TW" altLang="en-US" sz="5400" dirty="0"/>
              <a:t>地獄牢</a:t>
            </a:r>
            <a:r>
              <a:rPr lang="zh-TW" altLang="en-US" sz="5400" dirty="0" smtClean="0"/>
              <a:t>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我主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主由墳墓裡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仇敵罪惡全</a:t>
            </a:r>
            <a:r>
              <a:rPr lang="zh-TW" altLang="en-US" sz="5400" dirty="0" smtClean="0"/>
              <a:t>勝過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勝過</a:t>
            </a:r>
            <a:r>
              <a:rPr lang="zh-TW" altLang="en-US" sz="5400" dirty="0"/>
              <a:t>黑暗</a:t>
            </a:r>
            <a:r>
              <a:rPr lang="zh-TW" altLang="en-US" sz="5400" dirty="0" smtClean="0"/>
              <a:t>惡魔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從此</a:t>
            </a:r>
            <a:r>
              <a:rPr lang="zh-TW" altLang="en-US" sz="5400" dirty="0"/>
              <a:t>永與聖徒掌權在</a:t>
            </a:r>
            <a:r>
              <a:rPr lang="zh-TW" altLang="en-US" sz="5400" dirty="0" smtClean="0"/>
              <a:t>天國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</a:t>
            </a:r>
            <a:r>
              <a:rPr lang="zh-TW" altLang="en-US" sz="5400" dirty="0" smtClean="0"/>
              <a:t>復活  主復活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</a:t>
            </a:r>
            <a:r>
              <a:rPr lang="zh-TW" altLang="en-US" sz="5400" dirty="0"/>
              <a:t>利路</a:t>
            </a:r>
            <a:r>
              <a:rPr lang="zh-TW" altLang="en-US" sz="5400" dirty="0" smtClean="0"/>
              <a:t>亞  主</a:t>
            </a:r>
            <a:r>
              <a:rPr lang="zh-TW" altLang="en-US" sz="5400" dirty="0"/>
              <a:t>復活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191</Words>
  <Application>Microsoft Office PowerPoint</Application>
  <PresentationFormat>如螢幕大小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主由墳墓裡復活</vt:lpstr>
      <vt:lpstr>主由墳墓裡復活</vt:lpstr>
      <vt:lpstr>主由墳墓裡復活</vt:lpstr>
      <vt:lpstr>主由墳墓裡復活</vt:lpstr>
      <vt:lpstr>主由墳墓裡復活</vt:lpstr>
      <vt:lpstr>主由墳墓裡復活</vt:lpstr>
      <vt:lpstr>主由墳墓裡復活</vt:lpstr>
      <vt:lpstr>主由墳墓裡復活</vt:lpstr>
      <vt:lpstr>主由墳墓裡復活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主由墳墓裡復活</dc:title>
  <dc:creator>User</dc:creator>
  <cp:lastModifiedBy>User</cp:lastModifiedBy>
  <cp:revision>1</cp:revision>
  <dcterms:created xsi:type="dcterms:W3CDTF">2017-04-01T05:30:39Z</dcterms:created>
  <dcterms:modified xsi:type="dcterms:W3CDTF">2017-04-01T05:32:35Z</dcterms:modified>
</cp:coreProperties>
</file>