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安睡在墳墓</a:t>
            </a:r>
            <a:r>
              <a:rPr lang="zh-TW" altLang="en-US" sz="5400" dirty="0" smtClean="0"/>
              <a:t>裡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耶穌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等待</a:t>
            </a:r>
            <a:r>
              <a:rPr lang="zh-TW" altLang="en-US" sz="5400" dirty="0"/>
              <a:t>那復活</a:t>
            </a:r>
            <a:r>
              <a:rPr lang="zh-TW" altLang="en-US" sz="5400" dirty="0" smtClean="0"/>
              <a:t>日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耶穌</a:t>
            </a:r>
            <a:r>
              <a:rPr lang="zh-TW" altLang="en-US" sz="5400" dirty="0"/>
              <a:t>我主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Chôn sâu dưới mã u minh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Jesus Cứu Chúa tôi!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Chờ đợi đến phút quang vinh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Chúa Jesus tôi!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主由墳墓裡復活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一切仇敵罪惡全勝過</a:t>
            </a:r>
            <a:endParaRPr lang="en-US" altLang="zh-TW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Vượt từ phần mộ Ngài phục sinh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Phục sinh hiển vinh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Thắng bao quân thù mình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主耶穌復活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勝過黑暗惡魔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從此永與聖徒掌權在天國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Ngài phục sinh đem oai quyền ra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Đánh tan tử thần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Và Ngài còn đời đời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Để thống trị</a:t>
            </a:r>
            <a:r>
              <a:rPr lang="en-US" sz="3600" i="1" dirty="0" smtClean="0"/>
              <a:t> </a:t>
            </a:r>
            <a:r>
              <a:rPr lang="vi-VN" sz="3600" i="1" dirty="0" smtClean="0"/>
              <a:t>cùng chư thánh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哈利路亞  主復活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err="1" smtClean="0"/>
              <a:t>Ngài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r>
              <a:rPr lang="en-US" sz="3600" i="1" dirty="0" smtClean="0"/>
              <a:t>  </a:t>
            </a:r>
            <a:r>
              <a:rPr lang="en-US" sz="3600" i="1" dirty="0" err="1" smtClean="0"/>
              <a:t>Chúa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smtClean="0"/>
              <a:t>Ha-</a:t>
            </a:r>
            <a:r>
              <a:rPr lang="en-US" sz="3600" i="1" dirty="0" err="1" smtClean="0"/>
              <a:t>lê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lu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gia</a:t>
            </a:r>
            <a:r>
              <a:rPr lang="en-US" sz="3600" i="1" dirty="0" smtClean="0"/>
              <a:t>  Christ </a:t>
            </a:r>
            <a:r>
              <a:rPr lang="en-US" sz="3600" i="1" dirty="0" err="1" smtClean="0"/>
              <a:t>phục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sinh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主由墳墓裡復活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一切仇敵罪惡全勝過</a:t>
            </a:r>
            <a:endParaRPr lang="en-US" altLang="zh-TW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Vượt từ phần mộ Ngài phục sinh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Phục sinh hiển vinh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Thắng bao quân thù mình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主耶穌復活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勝過黑暗惡魔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從此永與聖徒掌權在天國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Ngài phục sinh đem oai quyền ra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Đánh tan tử thần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Và Ngài còn đời đời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Để thống trị</a:t>
            </a:r>
            <a:r>
              <a:rPr lang="en-US" sz="3600" i="1" dirty="0" smtClean="0"/>
              <a:t> </a:t>
            </a:r>
            <a:r>
              <a:rPr lang="vi-VN" sz="3600" i="1" dirty="0" smtClean="0"/>
              <a:t>cùng chư thánh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哈利路亞  主復活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err="1" smtClean="0"/>
              <a:t>Ngài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r>
              <a:rPr lang="en-US" sz="3600" i="1" dirty="0" smtClean="0"/>
              <a:t>  </a:t>
            </a:r>
            <a:r>
              <a:rPr lang="en-US" sz="3600" i="1" dirty="0" err="1" smtClean="0"/>
              <a:t>Chúa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smtClean="0"/>
              <a:t>Ha-</a:t>
            </a:r>
            <a:r>
              <a:rPr lang="en-US" sz="3600" i="1" dirty="0" err="1" smtClean="0"/>
              <a:t>lê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lu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gia</a:t>
            </a:r>
            <a:r>
              <a:rPr lang="en-US" sz="3600" i="1" dirty="0" smtClean="0"/>
              <a:t>  Christ </a:t>
            </a:r>
            <a:r>
              <a:rPr lang="en-US" sz="3600" i="1" dirty="0" err="1" smtClean="0"/>
              <a:t>phục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sinh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兵丁守墓無用耶穌我救主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封石也歸虛空耶穌我主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Niêm phong mả Chúa dư công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Jesus Cứu Chúa tôi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Thật canh mả Chúa hư không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Chúa Jesus tôi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主由墳墓裡復活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一切仇敵罪惡全勝過</a:t>
            </a:r>
            <a:endParaRPr lang="en-US" altLang="zh-TW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Vượt từ phần mộ Ngài phục sinh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Phục sinh hiển vinh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Thắng bao quân thù mình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主耶穌復活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勝過黑暗惡魔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從此永與聖徒掌權在天國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Ngài phục sinh đem oai quyền ra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Đánh tan tử thần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Và Ngài còn đời đời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i="1" dirty="0" smtClean="0"/>
              <a:t>Để thống trị</a:t>
            </a:r>
            <a:r>
              <a:rPr lang="en-US" sz="3600" i="1" dirty="0" smtClean="0"/>
              <a:t> </a:t>
            </a:r>
            <a:r>
              <a:rPr lang="vi-VN" sz="3600" i="1" dirty="0" smtClean="0"/>
              <a:t>cùng chư thánh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主復活  主復活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哈利路亞  主復活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err="1" smtClean="0"/>
              <a:t>Ngài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r>
              <a:rPr lang="en-US" sz="3600" i="1" dirty="0" smtClean="0"/>
              <a:t>  </a:t>
            </a:r>
            <a:r>
              <a:rPr lang="en-US" sz="3600" i="1" dirty="0" err="1" smtClean="0"/>
              <a:t>Chúa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lại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sống</a:t>
            </a:r>
            <a:endParaRPr lang="en-US" sz="3600" i="1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600" i="1" dirty="0" smtClean="0"/>
              <a:t>Ha-</a:t>
            </a:r>
            <a:r>
              <a:rPr lang="en-US" sz="3600" i="1" dirty="0" err="1" smtClean="0"/>
              <a:t>lê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lu</a:t>
            </a:r>
            <a:r>
              <a:rPr lang="en-US" sz="3600" i="1" dirty="0" smtClean="0"/>
              <a:t>-</a:t>
            </a:r>
            <a:r>
              <a:rPr lang="en-US" sz="3600" i="1" dirty="0" err="1" smtClean="0"/>
              <a:t>gia</a:t>
            </a:r>
            <a:r>
              <a:rPr lang="en-US" sz="3600" i="1" dirty="0" smtClean="0"/>
              <a:t>  Christ </a:t>
            </a:r>
            <a:r>
              <a:rPr lang="en-US" sz="3600" i="1" dirty="0" err="1" smtClean="0"/>
              <a:t>phục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sinh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09442" y="-24"/>
            <a:ext cx="7125113" cy="924475"/>
          </a:xfrm>
        </p:spPr>
        <p:txBody>
          <a:bodyPr/>
          <a:lstStyle/>
          <a:p>
            <a:r>
              <a:rPr lang="zh-TW" altLang="en-US" dirty="0"/>
              <a:t>主由墳墓裡</a:t>
            </a:r>
            <a:r>
              <a:rPr lang="zh-TW" altLang="en-US" dirty="0" smtClean="0"/>
              <a:t>復活    </a:t>
            </a:r>
            <a:r>
              <a:rPr lang="en-US" altLang="zh-TW" dirty="0" smtClean="0"/>
              <a:t>Christ </a:t>
            </a:r>
            <a:r>
              <a:rPr lang="en-US" altLang="zh-TW" dirty="0" err="1" smtClean="0"/>
              <a:t>Phục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6432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死權不能捆主  耶穌我救主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破壞地獄牢困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耶穌我主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714752"/>
            <a:ext cx="9144000" cy="314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Âm ti giữ Chúa vô năng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Jesus Cứu Chúa tôi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Ngài đã bẻ khóa tung then</a:t>
            </a:r>
            <a:endParaRPr lang="en-US" sz="3600" dirty="0" smtClean="0"/>
          </a:p>
          <a:p>
            <a:pPr marL="342900" lvl="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600" dirty="0" smtClean="0"/>
              <a:t>Chúa Jesus tôi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445</Words>
  <Application>Microsoft Office PowerPoint</Application>
  <PresentationFormat>如螢幕大小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  <vt:lpstr>主由墳墓裡復活    Christ Phục Sinh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大唐</cp:lastModifiedBy>
  <cp:revision>4</cp:revision>
  <dcterms:created xsi:type="dcterms:W3CDTF">2017-04-01T05:30:39Z</dcterms:created>
  <dcterms:modified xsi:type="dcterms:W3CDTF">2018-04-05T13:12:41Z</dcterms:modified>
</cp:coreProperties>
</file>