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760CCE-7974-4E0E-9D2F-14F634700888}" type="datetimeFigureOut">
              <a:rPr lang="zh-TW" altLang="en-US" smtClean="0"/>
              <a:t>2017/5/6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29E41D-C3C4-4B95-9EDB-6EE3119257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/>
              <a:t>讚頌耶穌聖名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dirty="0"/>
              <a:t>耶穌聖名眾該</a:t>
            </a:r>
            <a:r>
              <a:rPr lang="zh-TW" altLang="en-US" sz="4800" dirty="0" smtClean="0"/>
              <a:t>歡喜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天使</a:t>
            </a:r>
            <a:r>
              <a:rPr lang="zh-TW" altLang="en-US" sz="4800" dirty="0"/>
              <a:t>一同伏</a:t>
            </a:r>
            <a:r>
              <a:rPr lang="zh-TW" altLang="en-US" sz="4800" dirty="0" smtClean="0"/>
              <a:t>拜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奉獻</a:t>
            </a:r>
            <a:r>
              <a:rPr lang="zh-TW" altLang="en-US" sz="4800" dirty="0"/>
              <a:t>冠冕大家</a:t>
            </a:r>
            <a:r>
              <a:rPr lang="zh-TW" altLang="en-US" sz="4800" dirty="0" smtClean="0"/>
              <a:t>行禮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尊</a:t>
            </a:r>
            <a:r>
              <a:rPr lang="zh-TW" altLang="en-US" sz="4800" dirty="0"/>
              <a:t>榮天地</a:t>
            </a:r>
            <a:r>
              <a:rPr lang="zh-TW" altLang="en-US" sz="4800" dirty="0" smtClean="0"/>
              <a:t>主宰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奉獻</a:t>
            </a:r>
            <a:r>
              <a:rPr lang="zh-TW" altLang="en-US" sz="4800" dirty="0"/>
              <a:t>冠冕大家</a:t>
            </a:r>
            <a:r>
              <a:rPr lang="zh-TW" altLang="en-US" sz="4800" dirty="0" smtClean="0"/>
              <a:t>行禮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尊</a:t>
            </a:r>
            <a:r>
              <a:rPr lang="zh-TW" altLang="en-US" sz="4800" dirty="0"/>
              <a:t>榮天地主宰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/>
              <a:t>讚頌耶穌聖名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dirty="0"/>
              <a:t>罪人蒙恩免墮陰</a:t>
            </a:r>
            <a:r>
              <a:rPr lang="zh-TW" altLang="en-US" sz="4800" dirty="0" smtClean="0"/>
              <a:t>府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顯明</a:t>
            </a:r>
            <a:r>
              <a:rPr lang="zh-TW" altLang="en-US" sz="4800" dirty="0"/>
              <a:t>主心</a:t>
            </a:r>
            <a:r>
              <a:rPr lang="zh-TW" altLang="en-US" sz="4800" dirty="0" smtClean="0"/>
              <a:t>慈愛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頌揚</a:t>
            </a:r>
            <a:r>
              <a:rPr lang="zh-TW" altLang="en-US" sz="4800" dirty="0"/>
              <a:t>耶穌罪人</a:t>
            </a:r>
            <a:r>
              <a:rPr lang="zh-TW" altLang="en-US" sz="4800" dirty="0" smtClean="0"/>
              <a:t>救主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稱頌</a:t>
            </a:r>
            <a:r>
              <a:rPr lang="zh-TW" altLang="en-US" sz="4800" dirty="0"/>
              <a:t>天地</a:t>
            </a:r>
            <a:r>
              <a:rPr lang="zh-TW" altLang="en-US" sz="4800" dirty="0" smtClean="0"/>
              <a:t>主宰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頌揚</a:t>
            </a:r>
            <a:r>
              <a:rPr lang="zh-TW" altLang="en-US" sz="4800" dirty="0"/>
              <a:t>耶穌罪人</a:t>
            </a:r>
            <a:r>
              <a:rPr lang="zh-TW" altLang="en-US" sz="4800" dirty="0" smtClean="0"/>
              <a:t>救主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稱頌</a:t>
            </a:r>
            <a:r>
              <a:rPr lang="zh-TW" altLang="en-US" sz="4800" dirty="0"/>
              <a:t>天地主宰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/>
              <a:t>讚頌耶穌聖名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dirty="0"/>
              <a:t>地球萬國一切</a:t>
            </a:r>
            <a:r>
              <a:rPr lang="zh-TW" altLang="en-US" sz="4800" dirty="0" smtClean="0"/>
              <a:t>人類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亞當</a:t>
            </a:r>
            <a:r>
              <a:rPr lang="zh-TW" altLang="en-US" sz="4800" dirty="0"/>
              <a:t>無數</a:t>
            </a:r>
            <a:r>
              <a:rPr lang="zh-TW" altLang="en-US" sz="4800" dirty="0" smtClean="0"/>
              <a:t>後代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耶穌</a:t>
            </a:r>
            <a:r>
              <a:rPr lang="zh-TW" altLang="en-US" sz="4800" dirty="0"/>
              <a:t>跟前伏拜</a:t>
            </a:r>
            <a:r>
              <a:rPr lang="zh-TW" altLang="en-US" sz="4800" dirty="0" smtClean="0"/>
              <a:t>讚美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崇敬</a:t>
            </a:r>
            <a:r>
              <a:rPr lang="zh-TW" altLang="en-US" sz="4800" dirty="0"/>
              <a:t>天地</a:t>
            </a:r>
            <a:r>
              <a:rPr lang="zh-TW" altLang="en-US" sz="4800" dirty="0" smtClean="0"/>
              <a:t>主宰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耶穌</a:t>
            </a:r>
            <a:r>
              <a:rPr lang="zh-TW" altLang="en-US" sz="4800" dirty="0"/>
              <a:t>跟前伏拜</a:t>
            </a:r>
            <a:r>
              <a:rPr lang="zh-TW" altLang="en-US" sz="4800" dirty="0" smtClean="0"/>
              <a:t>讚美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崇敬</a:t>
            </a:r>
            <a:r>
              <a:rPr lang="zh-TW" altLang="en-US" sz="4800" dirty="0"/>
              <a:t>天地主宰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/>
              <a:t>讚頌耶穌聖名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dirty="0"/>
              <a:t>但願聖徒當中有</a:t>
            </a:r>
            <a:r>
              <a:rPr lang="zh-TW" altLang="en-US" sz="4800" dirty="0" smtClean="0"/>
              <a:t>我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在</a:t>
            </a:r>
            <a:r>
              <a:rPr lang="zh-TW" altLang="en-US" sz="4800" dirty="0"/>
              <a:t>主面前伏</a:t>
            </a:r>
            <a:r>
              <a:rPr lang="zh-TW" altLang="en-US" sz="4800" dirty="0" smtClean="0"/>
              <a:t>拜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同聲</a:t>
            </a:r>
            <a:r>
              <a:rPr lang="zh-TW" altLang="en-US" sz="4800" dirty="0"/>
              <a:t>唱詩同心</a:t>
            </a:r>
            <a:r>
              <a:rPr lang="zh-TW" altLang="en-US" sz="4800" dirty="0" smtClean="0"/>
              <a:t>歡樂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讚美</a:t>
            </a:r>
            <a:r>
              <a:rPr lang="zh-TW" altLang="en-US" sz="4800" dirty="0"/>
              <a:t>天地</a:t>
            </a:r>
            <a:r>
              <a:rPr lang="zh-TW" altLang="en-US" sz="4800" dirty="0" smtClean="0"/>
              <a:t>主宰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同聲</a:t>
            </a:r>
            <a:r>
              <a:rPr lang="zh-TW" altLang="en-US" sz="4800" dirty="0"/>
              <a:t>唱詩同心</a:t>
            </a:r>
            <a:r>
              <a:rPr lang="zh-TW" altLang="en-US" sz="4800" dirty="0" smtClean="0"/>
              <a:t>歡樂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讚美</a:t>
            </a:r>
            <a:r>
              <a:rPr lang="zh-TW" altLang="en-US" sz="4800" dirty="0"/>
              <a:t>天地主宰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0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佈景主題10</Template>
  <TotalTime>2</TotalTime>
  <Words>116</Words>
  <Application>Microsoft Office PowerPoint</Application>
  <PresentationFormat>如螢幕大小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佈景主題10</vt:lpstr>
      <vt:lpstr>讚頌耶穌聖名</vt:lpstr>
      <vt:lpstr>讚頌耶穌聖名</vt:lpstr>
      <vt:lpstr>讚頌耶穌聖名</vt:lpstr>
      <vt:lpstr>讚頌耶穌聖名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讚頌耶穌聖名</dc:title>
  <dc:creator>User</dc:creator>
  <cp:lastModifiedBy>User</cp:lastModifiedBy>
  <cp:revision>1</cp:revision>
  <dcterms:created xsi:type="dcterms:W3CDTF">2017-05-06T01:47:55Z</dcterms:created>
  <dcterms:modified xsi:type="dcterms:W3CDTF">2017-05-06T01:50:50Z</dcterms:modified>
</cp:coreProperties>
</file>