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55A253C-A1DB-4DF0-A972-2F565F17519B}" type="datetimeFigureOut">
              <a:rPr lang="zh-TW" altLang="en-US" smtClean="0"/>
              <a:t>2016/10/2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7DDB54F-CD37-49F2-86C5-5932A440E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憂苦信徒容我勸你</a:t>
            </a:r>
          </a:p>
          <a:p>
            <a:pPr algn="ctr">
              <a:buNone/>
            </a:pPr>
            <a:r>
              <a:rPr lang="zh-TW" altLang="en-US" sz="5400" dirty="0"/>
              <a:t>耶穌名字常常記</a:t>
            </a:r>
          </a:p>
          <a:p>
            <a:pPr algn="ctr">
              <a:buNone/>
            </a:pPr>
            <a:r>
              <a:rPr lang="zh-TW" altLang="en-US" sz="5400" dirty="0"/>
              <a:t>能使煩悶變為歡喜</a:t>
            </a:r>
          </a:p>
          <a:p>
            <a:pPr algn="ctr">
              <a:buNone/>
            </a:pPr>
            <a:r>
              <a:rPr lang="zh-TW" altLang="en-US" sz="5400" dirty="0"/>
              <a:t>平安滿心無疑慮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</a:p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buNone/>
            </a:pPr>
            <a:r>
              <a:rPr lang="zh-TW" altLang="en-US" sz="5400" dirty="0"/>
              <a:t>時時記念耶穌名字</a:t>
            </a:r>
          </a:p>
          <a:p>
            <a:pPr algn="ctr">
              <a:buNone/>
            </a:pPr>
            <a:r>
              <a:rPr lang="zh-TW" altLang="en-US" sz="5400" dirty="0"/>
              <a:t>當為籐牌敵魔刀</a:t>
            </a:r>
          </a:p>
          <a:p>
            <a:pPr algn="ctr">
              <a:buNone/>
            </a:pPr>
            <a:r>
              <a:rPr lang="zh-TW" altLang="en-US" sz="5400" dirty="0"/>
              <a:t>眾惑環繞一齊來至</a:t>
            </a:r>
          </a:p>
          <a:p>
            <a:pPr algn="ctr">
              <a:buNone/>
            </a:pPr>
            <a:r>
              <a:rPr lang="zh-TW" altLang="en-US" sz="5400" dirty="0"/>
              <a:t>靠主聖名敵必逃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</a:p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buNone/>
            </a:pPr>
            <a:r>
              <a:rPr lang="zh-TW" altLang="en-US" sz="5400" dirty="0"/>
              <a:t>耶穌名字馨香寶貴</a:t>
            </a:r>
          </a:p>
          <a:p>
            <a:pPr algn="ctr">
              <a:buNone/>
            </a:pPr>
            <a:r>
              <a:rPr lang="zh-TW" altLang="en-US" sz="5400" dirty="0"/>
              <a:t>我一聞之就歡騰</a:t>
            </a:r>
          </a:p>
          <a:p>
            <a:pPr algn="ctr">
              <a:buNone/>
            </a:pPr>
            <a:r>
              <a:rPr lang="zh-TW" altLang="en-US" sz="5400" dirty="0"/>
              <a:t>普願人人得其安慰</a:t>
            </a:r>
          </a:p>
          <a:p>
            <a:pPr algn="ctr">
              <a:buNone/>
            </a:pPr>
            <a:r>
              <a:rPr lang="zh-TW" altLang="en-US" sz="5400" dirty="0"/>
              <a:t>同我稱讚主大恩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</a:p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buNone/>
            </a:pPr>
            <a:r>
              <a:rPr lang="zh-TW" altLang="en-US" sz="5400" dirty="0"/>
              <a:t>行完世途過了辛苦</a:t>
            </a:r>
          </a:p>
          <a:p>
            <a:pPr algn="ctr">
              <a:buNone/>
            </a:pPr>
            <a:r>
              <a:rPr lang="zh-TW" altLang="en-US" sz="5400" dirty="0"/>
              <a:t>在天與主享榮光</a:t>
            </a:r>
          </a:p>
          <a:p>
            <a:pPr algn="ctr">
              <a:buNone/>
            </a:pPr>
            <a:r>
              <a:rPr lang="zh-TW" altLang="en-US" sz="5400" dirty="0"/>
              <a:t>加冠俯伏崇拜恩主</a:t>
            </a:r>
          </a:p>
          <a:p>
            <a:pPr algn="ctr">
              <a:buNone/>
            </a:pPr>
            <a:r>
              <a:rPr lang="zh-TW" altLang="en-US" sz="5400" dirty="0"/>
              <a:t>歌頌主萬王之王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耶穌寶名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</a:p>
          <a:p>
            <a:pPr algn="ctr">
              <a:buNone/>
            </a:pPr>
            <a:r>
              <a:rPr lang="zh-TW" altLang="en-US" sz="5400" dirty="0"/>
              <a:t>真寶貴 耶穌名</a:t>
            </a:r>
          </a:p>
          <a:p>
            <a:pPr algn="ctr">
              <a:buNone/>
            </a:pPr>
            <a:r>
              <a:rPr lang="zh-TW" altLang="en-US" sz="5400" dirty="0"/>
              <a:t>地所望而天所欣</a:t>
            </a:r>
            <a:endParaRPr lang="zh-TW" alt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204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佈景主題6</vt:lpstr>
      <vt:lpstr>耶穌寶名</vt:lpstr>
      <vt:lpstr>耶穌寶名</vt:lpstr>
      <vt:lpstr>耶穌寶名</vt:lpstr>
      <vt:lpstr>耶穌寶名</vt:lpstr>
      <vt:lpstr>耶穌寶名</vt:lpstr>
      <vt:lpstr>耶穌寶名</vt:lpstr>
      <vt:lpstr>耶穌寶名</vt:lpstr>
      <vt:lpstr>耶穌寶名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耶穌寶名</dc:title>
  <dc:creator>大唐</dc:creator>
  <cp:lastModifiedBy>大唐</cp:lastModifiedBy>
  <cp:revision>1</cp:revision>
  <dcterms:created xsi:type="dcterms:W3CDTF">2016-10-02T00:36:50Z</dcterms:created>
  <dcterms:modified xsi:type="dcterms:W3CDTF">2016-10-02T00:38:19Z</dcterms:modified>
</cp:coreProperties>
</file>