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1BC4-8F0A-4BE9-BEFD-CD9EAFDB1D8C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BD64-A12A-4672-90F5-52E5320826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1BC4-8F0A-4BE9-BEFD-CD9EAFDB1D8C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BD64-A12A-4672-90F5-52E5320826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1BC4-8F0A-4BE9-BEFD-CD9EAFDB1D8C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BD64-A12A-4672-90F5-52E5320826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1BC4-8F0A-4BE9-BEFD-CD9EAFDB1D8C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BD64-A12A-4672-90F5-52E5320826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1BC4-8F0A-4BE9-BEFD-CD9EAFDB1D8C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BD64-A12A-4672-90F5-52E5320826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1BC4-8F0A-4BE9-BEFD-CD9EAFDB1D8C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BD64-A12A-4672-90F5-52E5320826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1BC4-8F0A-4BE9-BEFD-CD9EAFDB1D8C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BD64-A12A-4672-90F5-52E5320826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1BC4-8F0A-4BE9-BEFD-CD9EAFDB1D8C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BD64-A12A-4672-90F5-52E5320826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1BC4-8F0A-4BE9-BEFD-CD9EAFDB1D8C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BD64-A12A-4672-90F5-52E5320826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1BC4-8F0A-4BE9-BEFD-CD9EAFDB1D8C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BD64-A12A-4672-90F5-52E5320826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1BC4-8F0A-4BE9-BEFD-CD9EAFDB1D8C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BD64-A12A-4672-90F5-52E5320826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A1BC4-8F0A-4BE9-BEFD-CD9EAFDB1D8C}" type="datetimeFigureOut">
              <a:rPr lang="zh-TW" altLang="en-US" smtClean="0"/>
              <a:pPr/>
              <a:t>2017/9/9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FBD64-A12A-4672-90F5-52E5320826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十字架十字架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求主使我靠十架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在彼有生命水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寶血由十架流下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白白賜人洗罪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十字架十字架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十字架十字架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永是我的榮耀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我眾罪都洗清潔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惟靠耶穌寶血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十字架十字架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我與主同釘十架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和祂同葬同活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今主因信住我心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不再是我活著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十字架十字架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十字架十字架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永是我的榮耀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我眾罪都洗清潔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惟靠耶穌寶血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十字架十字架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不知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別的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只傳耶穌基督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並祂為我釘十架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死後三日復活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十字架十字架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十字架十字架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永是我的榮耀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我眾罪都洗清潔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惟靠耶穌寶血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十字架十字架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525963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主禁我別有所誇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但誇救主十架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世界對我已釘死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我以死對世界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十字架十字架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十字架十字架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永是我的榮耀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我眾罪都洗清潔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惟靠耶穌寶血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</TotalTime>
  <Words>175</Words>
  <Application>Microsoft Office PowerPoint</Application>
  <PresentationFormat>如螢幕大小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佈景主題11</vt:lpstr>
      <vt:lpstr>十字架十字架</vt:lpstr>
      <vt:lpstr>十字架十字架</vt:lpstr>
      <vt:lpstr>十字架十字架</vt:lpstr>
      <vt:lpstr>十字架十字架</vt:lpstr>
      <vt:lpstr>十字架十字架</vt:lpstr>
      <vt:lpstr>十字架十字架</vt:lpstr>
      <vt:lpstr>十字架十字架</vt:lpstr>
      <vt:lpstr>十字架十字架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十字架十字架</dc:title>
  <dc:creator>大唐</dc:creator>
  <cp:lastModifiedBy>User</cp:lastModifiedBy>
  <cp:revision>2</cp:revision>
  <dcterms:created xsi:type="dcterms:W3CDTF">2015-10-04T00:40:59Z</dcterms:created>
  <dcterms:modified xsi:type="dcterms:W3CDTF">2017-09-09T01:29:03Z</dcterms:modified>
</cp:coreProperties>
</file>