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58" r:id="rId4"/>
    <p:sldId id="261" r:id="rId5"/>
    <p:sldId id="259" r:id="rId6"/>
    <p:sldId id="262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8844-C5A0-4CF3-8BFD-900505372999}" type="datetimeFigureOut">
              <a:rPr lang="zh-TW" altLang="en-US" smtClean="0"/>
              <a:pPr/>
              <a:t>2017/7/2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B32A-8E3D-4B0B-9BF9-7A21583C31E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8844-C5A0-4CF3-8BFD-900505372999}" type="datetimeFigureOut">
              <a:rPr lang="zh-TW" altLang="en-US" smtClean="0"/>
              <a:pPr/>
              <a:t>2017/7/2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B32A-8E3D-4B0B-9BF9-7A21583C31E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8844-C5A0-4CF3-8BFD-900505372999}" type="datetimeFigureOut">
              <a:rPr lang="zh-TW" altLang="en-US" smtClean="0"/>
              <a:pPr/>
              <a:t>2017/7/2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B32A-8E3D-4B0B-9BF9-7A21583C31E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8844-C5A0-4CF3-8BFD-900505372999}" type="datetimeFigureOut">
              <a:rPr lang="zh-TW" altLang="en-US" smtClean="0"/>
              <a:pPr/>
              <a:t>2017/7/2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B32A-8E3D-4B0B-9BF9-7A21583C31E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8844-C5A0-4CF3-8BFD-900505372999}" type="datetimeFigureOut">
              <a:rPr lang="zh-TW" altLang="en-US" smtClean="0"/>
              <a:pPr/>
              <a:t>2017/7/2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B32A-8E3D-4B0B-9BF9-7A21583C31E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8844-C5A0-4CF3-8BFD-900505372999}" type="datetimeFigureOut">
              <a:rPr lang="zh-TW" altLang="en-US" smtClean="0"/>
              <a:pPr/>
              <a:t>2017/7/2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B32A-8E3D-4B0B-9BF9-7A21583C31E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8844-C5A0-4CF3-8BFD-900505372999}" type="datetimeFigureOut">
              <a:rPr lang="zh-TW" altLang="en-US" smtClean="0"/>
              <a:pPr/>
              <a:t>2017/7/2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B32A-8E3D-4B0B-9BF9-7A21583C31E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8844-C5A0-4CF3-8BFD-900505372999}" type="datetimeFigureOut">
              <a:rPr lang="zh-TW" altLang="en-US" smtClean="0"/>
              <a:pPr/>
              <a:t>2017/7/2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B32A-8E3D-4B0B-9BF9-7A21583C31E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8844-C5A0-4CF3-8BFD-900505372999}" type="datetimeFigureOut">
              <a:rPr lang="zh-TW" altLang="en-US" smtClean="0"/>
              <a:pPr/>
              <a:t>2017/7/2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B32A-8E3D-4B0B-9BF9-7A21583C31E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8844-C5A0-4CF3-8BFD-900505372999}" type="datetimeFigureOut">
              <a:rPr lang="zh-TW" altLang="en-US" smtClean="0"/>
              <a:pPr/>
              <a:t>2017/7/2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B32A-8E3D-4B0B-9BF9-7A21583C31E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8844-C5A0-4CF3-8BFD-900505372999}" type="datetimeFigureOut">
              <a:rPr lang="zh-TW" altLang="en-US" smtClean="0"/>
              <a:pPr/>
              <a:t>2017/7/2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B32A-8E3D-4B0B-9BF9-7A21583C31E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88844-C5A0-4CF3-8BFD-900505372999}" type="datetimeFigureOut">
              <a:rPr lang="zh-TW" altLang="en-US" smtClean="0"/>
              <a:pPr/>
              <a:t>2017/7/2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FB32A-8E3D-4B0B-9BF9-7A21583C31E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賀祂為王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大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哉  聖哉  耶穌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之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天上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萬軍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頌揚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天上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萬軍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頌揚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奉獻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冠冕極其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光榮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賀祂為王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慶賀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  賀祂  賀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賀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  慶賀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祂為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君王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賀祂為王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天上  地下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聞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主尊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應該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敬畏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頌揚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應該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敬畏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頌揚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膝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跪拜  萬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口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歸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賀祂為王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慶賀祂  賀祂  賀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賀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  慶賀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祂為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君王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賀祂為王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尊貴  榮耀  智慧  能力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都歸被殺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羔羊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都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歸被殺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羔羊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徒天使讚美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不息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賀祂為王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慶賀祂  賀祂  賀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賀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  慶賀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祂為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君王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31</TotalTime>
  <Words>117</Words>
  <Application>Microsoft Office PowerPoint</Application>
  <PresentationFormat>如螢幕大小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佈景主題11</vt:lpstr>
      <vt:lpstr>賀祂為王</vt:lpstr>
      <vt:lpstr>賀祂為王</vt:lpstr>
      <vt:lpstr>賀祂為王</vt:lpstr>
      <vt:lpstr>賀祂為王</vt:lpstr>
      <vt:lpstr>賀祂為王</vt:lpstr>
      <vt:lpstr>賀祂為王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User</dc:creator>
  <cp:lastModifiedBy>User</cp:lastModifiedBy>
  <cp:revision>5</cp:revision>
  <dcterms:created xsi:type="dcterms:W3CDTF">2017-07-01T02:09:22Z</dcterms:created>
  <dcterms:modified xsi:type="dcterms:W3CDTF">2017-07-01T23:42:08Z</dcterms:modified>
</cp:coreProperties>
</file>