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我就主時心憂傷身困倦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279</Words>
  <Application>Microsoft Office PowerPoint</Application>
  <PresentationFormat>如螢幕大小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  <vt:lpstr>主除了我罪污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大唐</cp:lastModifiedBy>
  <cp:revision>4</cp:revision>
  <dcterms:created xsi:type="dcterms:W3CDTF">2016-12-04T00:34:57Z</dcterms:created>
  <dcterms:modified xsi:type="dcterms:W3CDTF">2018-08-04T05:14:36Z</dcterms:modified>
</cp:coreProperties>
</file>