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DDD9838-F8B2-4FCC-8B52-7C77FF9D5D74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寶血活泉滾滾</a:t>
            </a:r>
            <a:r>
              <a:rPr lang="zh-TW" altLang="en-US" sz="5400" dirty="0" smtClean="0"/>
              <a:t>流出</a:t>
            </a:r>
            <a:endParaRPr lang="en-US" altLang="zh-CN" sz="5400" dirty="0" smtClean="0"/>
          </a:p>
          <a:p>
            <a:pPr lvl="0" algn="ctr">
              <a:buNone/>
            </a:pPr>
            <a:r>
              <a:rPr lang="zh-TW" altLang="en-US" sz="5400" dirty="0" smtClean="0"/>
              <a:t>洗淨</a:t>
            </a:r>
            <a:r>
              <a:rPr lang="zh-TW" altLang="en-US" sz="5400" dirty="0"/>
              <a:t>我心</a:t>
            </a:r>
            <a:r>
              <a:rPr lang="zh-TW" altLang="en-US" sz="5400" dirty="0" smtClean="0"/>
              <a:t>污穢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廣闊</a:t>
            </a:r>
            <a:r>
              <a:rPr lang="zh-TW" altLang="en-US" sz="5400" dirty="0"/>
              <a:t>深奧實難</a:t>
            </a:r>
            <a:r>
              <a:rPr lang="zh-TW" altLang="en-US" sz="5400" dirty="0" smtClean="0"/>
              <a:t>測度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靠</a:t>
            </a:r>
            <a:r>
              <a:rPr lang="zh-TW" altLang="en-US" sz="5400" dirty="0"/>
              <a:t>此血泉洗</a:t>
            </a:r>
            <a:r>
              <a:rPr lang="zh-TW" altLang="en-US" sz="5400" dirty="0" smtClean="0"/>
              <a:t>罪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寶血</a:t>
            </a:r>
            <a:r>
              <a:rPr lang="zh-TW" altLang="en-US" sz="5400" dirty="0" smtClean="0"/>
              <a:t>泉源  我</a:t>
            </a:r>
            <a:r>
              <a:rPr lang="zh-TW" altLang="en-US" sz="5400" dirty="0"/>
              <a:t>今親</a:t>
            </a:r>
            <a:r>
              <a:rPr lang="zh-TW" altLang="en-US" sz="5400" dirty="0" smtClean="0"/>
              <a:t>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今</a:t>
            </a:r>
            <a:r>
              <a:rPr lang="zh-TW" altLang="en-US" sz="5400" dirty="0" smtClean="0"/>
              <a:t>投入  洗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潔淨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洗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潔淨  毫無玷污</a:t>
            </a:r>
            <a:r>
              <a:rPr lang="vi-VN" sz="5400" dirty="0" smtClean="0"/>
              <a:t> 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讚美救主  寶</a:t>
            </a:r>
            <a:r>
              <a:rPr lang="zh-TW" altLang="en-US" sz="5400" dirty="0"/>
              <a:t>血活泉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我今行走光明天</a:t>
            </a:r>
            <a:r>
              <a:rPr lang="zh-TW" altLang="en-US" sz="5400" dirty="0" smtClean="0"/>
              <a:t>路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遠離</a:t>
            </a:r>
            <a:r>
              <a:rPr lang="zh-TW" altLang="en-US" sz="5400" dirty="0"/>
              <a:t>世俗罪</a:t>
            </a:r>
            <a:r>
              <a:rPr lang="zh-TW" altLang="en-US" sz="5400" dirty="0" smtClean="0"/>
              <a:t>途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迎接</a:t>
            </a:r>
            <a:r>
              <a:rPr lang="zh-TW" altLang="en-US" sz="5400" dirty="0"/>
              <a:t>基督我心裡</a:t>
            </a:r>
            <a:r>
              <a:rPr lang="zh-TW" altLang="en-US" sz="5400" dirty="0" smtClean="0"/>
              <a:t>住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聖潔</a:t>
            </a:r>
            <a:r>
              <a:rPr lang="zh-TW" altLang="en-US" sz="5400" dirty="0"/>
              <a:t>為我裝飾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寶血</a:t>
            </a:r>
            <a:r>
              <a:rPr lang="zh-TW" altLang="en-US" sz="5400" dirty="0" smtClean="0"/>
              <a:t>泉源  我</a:t>
            </a:r>
            <a:r>
              <a:rPr lang="zh-TW" altLang="en-US" sz="5400" dirty="0"/>
              <a:t>今親</a:t>
            </a:r>
            <a:r>
              <a:rPr lang="zh-TW" altLang="en-US" sz="5400" dirty="0" smtClean="0"/>
              <a:t>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今</a:t>
            </a:r>
            <a:r>
              <a:rPr lang="zh-TW" altLang="en-US" sz="5400" dirty="0" smtClean="0"/>
              <a:t>投入  洗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潔淨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洗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潔淨  毫無玷污</a:t>
            </a:r>
            <a:r>
              <a:rPr lang="vi-VN" sz="5400" dirty="0" smtClean="0"/>
              <a:t> 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讚美救主  寶</a:t>
            </a:r>
            <a:r>
              <a:rPr lang="zh-TW" altLang="en-US" sz="5400" dirty="0"/>
              <a:t>血活泉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天下人間奇妙次</a:t>
            </a:r>
            <a:r>
              <a:rPr lang="zh-TW" altLang="en-US" sz="5400" dirty="0" smtClean="0"/>
              <a:t>恩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惟</a:t>
            </a:r>
            <a:r>
              <a:rPr lang="zh-TW" altLang="en-US" sz="5400" dirty="0"/>
              <a:t>主寶血我</a:t>
            </a:r>
            <a:r>
              <a:rPr lang="zh-TW" altLang="en-US" sz="5400" dirty="0" smtClean="0"/>
              <a:t>尋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今所有別無所</a:t>
            </a:r>
            <a:r>
              <a:rPr lang="zh-TW" altLang="en-US" sz="5400" dirty="0" smtClean="0"/>
              <a:t>誇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惟</a:t>
            </a:r>
            <a:r>
              <a:rPr lang="zh-TW" altLang="en-US" sz="5400" dirty="0"/>
              <a:t>誇主十字架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寶血</a:t>
            </a:r>
            <a:r>
              <a:rPr lang="zh-TW" altLang="en-US" sz="5400" dirty="0" smtClean="0"/>
              <a:t>泉源  我</a:t>
            </a:r>
            <a:r>
              <a:rPr lang="zh-TW" altLang="en-US" sz="5400" dirty="0"/>
              <a:t>今親</a:t>
            </a:r>
            <a:r>
              <a:rPr lang="zh-TW" altLang="en-US" sz="5400" dirty="0" smtClean="0"/>
              <a:t>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今</a:t>
            </a:r>
            <a:r>
              <a:rPr lang="zh-TW" altLang="en-US" sz="5400" dirty="0" smtClean="0"/>
              <a:t>投入  洗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潔淨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洗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潔淨  毫無玷污</a:t>
            </a:r>
            <a:r>
              <a:rPr lang="vi-VN" sz="5400" dirty="0" smtClean="0"/>
              <a:t> 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讚美救主  寶</a:t>
            </a:r>
            <a:r>
              <a:rPr lang="zh-TW" altLang="en-US" sz="5400" dirty="0"/>
              <a:t>血活泉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6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158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佈景主題6</vt:lpstr>
      <vt:lpstr>寶血活泉</vt:lpstr>
      <vt:lpstr>寶血活泉</vt:lpstr>
      <vt:lpstr>寶血活泉</vt:lpstr>
      <vt:lpstr>寶血活泉</vt:lpstr>
      <vt:lpstr>寶血活泉</vt:lpstr>
      <vt:lpstr>寶血活泉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寶血活泉</dc:title>
  <dc:creator>User</dc:creator>
  <cp:lastModifiedBy>User</cp:lastModifiedBy>
  <cp:revision>1</cp:revision>
  <dcterms:created xsi:type="dcterms:W3CDTF">2017-05-06T01:45:33Z</dcterms:created>
  <dcterms:modified xsi:type="dcterms:W3CDTF">2017-05-06T01:47:18Z</dcterms:modified>
</cp:coreProperties>
</file>