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5F1A-F19C-4412-AD39-46EC42123270}" type="datetimeFigureOut">
              <a:rPr lang="zh-TW" altLang="en-US" smtClean="0"/>
              <a:pPr/>
              <a:t>2017/9/3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F23A-F600-4D80-87E1-1B040498EA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你總要倚寶血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請問可曾信主倚寶血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可曾倚耶穌血洗得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可曾倚靠救主得著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可曾倚耶穌血洗得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你總要倚寶血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 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血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倚寶血你方能洗得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玷污衣裳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雪白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你可曾倚寶血洗得淨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你總要倚寶血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你願順從救主行此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可曾倚耶穌血洗得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可曾望主引導靠著主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可曾倚耶穌血洗得淨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你總要倚寶血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 倚寶血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倚寶血你方能洗得淨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玷污衣裳可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如雪白亮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你可曾倚寶血洗得淨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你總要倚寶血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當耶穌回來時你要穿何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總要倚耶穌血洗得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聖徒接上天時你要同進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總要倚耶穌血洗得淨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你總要倚寶血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 倚寶血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倚寶血你方能洗得淨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玷污衣裳可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如雪白亮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你可曾倚寶血洗得淨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你總要倚寶血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往日污穢衣裳今須全然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棄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總要倚耶穌血洗得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曾有十架寶血為你白白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總要倚耶穌血洗得淨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你總要倚寶血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你總要 倚寶血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倚寶血你方能洗得淨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玷污衣裳可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如雪白亮</a:t>
            </a:r>
          </a:p>
          <a:p>
            <a:pPr algn="ctr">
              <a:buNone/>
            </a:pP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你可曾倚寶血洗得淨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290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你總要倚寶血</vt:lpstr>
      <vt:lpstr>你總要倚寶血</vt:lpstr>
      <vt:lpstr>你總要倚寶血</vt:lpstr>
      <vt:lpstr>你總要倚寶血</vt:lpstr>
      <vt:lpstr>你總要倚寶血</vt:lpstr>
      <vt:lpstr>你總要倚寶血</vt:lpstr>
      <vt:lpstr>你總要倚寶血</vt:lpstr>
      <vt:lpstr>你總要倚寶血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你總要倚寶血</dc:title>
  <dc:creator>大唐</dc:creator>
  <cp:lastModifiedBy>User</cp:lastModifiedBy>
  <cp:revision>3</cp:revision>
  <dcterms:created xsi:type="dcterms:W3CDTF">2016-12-31T00:50:10Z</dcterms:created>
  <dcterms:modified xsi:type="dcterms:W3CDTF">2017-09-03T02:09:46Z</dcterms:modified>
</cp:coreProperties>
</file>