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59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14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CE795-414F-439F-A50E-CDC6F5D13AFF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流血之泉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今有一處流血之泉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從耶穌身發源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罪人只要在此一洗</a:t>
            </a: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能去全身罪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愆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流血之泉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我心相信 我真相信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耶穌替我受害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天父愛子這樣受死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焚身難報主愛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流血之泉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我心相信 我真相信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耶穌替我受害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天父愛子這樣受死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焚身難報主愛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流血之泉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盜賊臨死切心求救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得見此泉喜歡</a:t>
            </a: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我罪雖多永生絕望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也能洗淨無跡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流血之泉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我心相信 我真相信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耶穌替我受害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天父愛子這樣受死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焚身難報主愛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流血之泉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親愛救主你寶貝血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永世不會失效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直到天父救贖眾民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罪惡一概洗掉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流血之泉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我心相信 我真相信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耶穌替我受害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天父愛子這樣受死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焚身難報主愛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流血之泉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自從一看主傷流血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成這贖罪泉源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贖罪妙恩我常傳揚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至死仍然要傳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流血之泉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我心相信 我真相信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耶穌替我受害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天父愛子這樣受死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焚身難報主愛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流血之泉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等到去世拙口笨舌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無聲在墳墓中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在天還要歌聲更美</a:t>
            </a: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頌主救人大功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236</Words>
  <Application>Microsoft Office PowerPoint</Application>
  <PresentationFormat>如螢幕大小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佈景主題11</vt:lpstr>
      <vt:lpstr>流血之泉</vt:lpstr>
      <vt:lpstr>流血之泉</vt:lpstr>
      <vt:lpstr>流血之泉</vt:lpstr>
      <vt:lpstr>流血之泉</vt:lpstr>
      <vt:lpstr>流血之泉</vt:lpstr>
      <vt:lpstr>流血之泉</vt:lpstr>
      <vt:lpstr>流血之泉</vt:lpstr>
      <vt:lpstr>流血之泉</vt:lpstr>
      <vt:lpstr>流血之泉</vt:lpstr>
      <vt:lpstr>流血之泉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流血之泉</dc:title>
  <dc:creator>大唐</dc:creator>
  <cp:lastModifiedBy>User</cp:lastModifiedBy>
  <cp:revision>4</cp:revision>
  <dcterms:created xsi:type="dcterms:W3CDTF">2016-11-05T09:38:00Z</dcterms:created>
  <dcterms:modified xsi:type="dcterms:W3CDTF">2017-07-01T23:57:07Z</dcterms:modified>
</cp:coreProperties>
</file>