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E2FD-7A5C-4745-A07B-B479A33393BD}" type="datetimeFigureOut">
              <a:rPr lang="zh-TW" altLang="en-US" smtClean="0"/>
              <a:pPr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真理聖靈在我心中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自由運行作善工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發亮光照耀我心裏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教我識主並自己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4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77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懇求聖靈來釋放我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罪與死律致盡脫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除去污穢使我成聖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平安喜樂常得勝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70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84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有如渴鹿愛慕溪水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我心渴慕主恩惠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活水江河願主湧起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在我心中流不息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29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不是倚靠勢力才能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惟獨仰賴主聖靈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主能慰我主能救我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6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BC1E-F37A-4D1B-B473-0BF3635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624C-92D2-4704-98F5-EA3D1B7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8196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177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充滿我</vt:lpstr>
      <vt:lpstr>充滿我</vt:lpstr>
      <vt:lpstr>充滿我</vt:lpstr>
      <vt:lpstr>充滿我</vt:lpstr>
      <vt:lpstr>充滿我</vt:lpstr>
      <vt:lpstr>充滿我</vt:lpstr>
      <vt:lpstr>充滿我</vt:lpstr>
      <vt:lpstr>充滿我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大唐</dc:creator>
  <cp:lastModifiedBy>大唐</cp:lastModifiedBy>
  <cp:revision>2</cp:revision>
  <dcterms:created xsi:type="dcterms:W3CDTF">2015-07-05T00:26:56Z</dcterms:created>
  <dcterms:modified xsi:type="dcterms:W3CDTF">2018-04-24T12:59:15Z</dcterms:modified>
</cp:coreProperties>
</file>