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908C-E329-4D7F-A8EE-5083F176DB87}" type="datetimeFigureOut">
              <a:rPr lang="zh-TW" altLang="en-US" smtClean="0"/>
              <a:pPr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74C8-10B2-4E8A-B4C8-FEAC18D413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今已明聞救主招呼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今已明聞救主招呼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今已明聞救主招呼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須背十架隨我行一路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我必竭力拒絕惡魔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我必竭力拒絕惡魔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我必竭力拒絕惡魔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我必時時求主幫扶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我必時時求主幫扶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我必時時求主幫扶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我必隨主隨主行一路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我必身心專獻耶穌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我必身心專獻耶穌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我必身心專獻耶穌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我必隨主隨主行一路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耶穌領我我必跟隨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任領何往我必跟隨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福也苦也終必跟隨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踴躍隨主隨主行一路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主必賜我恩寵光榮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主必賜我恩寵光榮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主必賜我恩寵光榮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主必同我同我行一路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27</TotalTime>
  <Words>285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</vt:lpstr>
      <vt:lpstr>跟隨耶穌</vt:lpstr>
      <vt:lpstr>跟隨耶穌</vt:lpstr>
      <vt:lpstr>跟隨耶穌</vt:lpstr>
      <vt:lpstr>跟隨耶穌</vt:lpstr>
      <vt:lpstr>跟隨耶穌</vt:lpstr>
      <vt:lpstr>跟隨耶穌</vt:lpstr>
      <vt:lpstr>跟隨耶穌</vt:lpstr>
      <vt:lpstr>跟隨耶穌</vt:lpstr>
      <vt:lpstr>跟隨耶穌</vt:lpstr>
      <vt:lpstr>跟隨耶穌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4</cp:revision>
  <dcterms:created xsi:type="dcterms:W3CDTF">2015-01-03T12:44:03Z</dcterms:created>
  <dcterms:modified xsi:type="dcterms:W3CDTF">2018-01-06T07:47:46Z</dcterms:modified>
</cp:coreProperties>
</file>