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8F579FB-493E-4C94-8918-F7AF3ABE8A07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耶穌領我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耶穌領我我心歡喜</a:t>
            </a:r>
          </a:p>
          <a:p>
            <a:pPr algn="ctr">
              <a:buNone/>
            </a:pPr>
            <a:r>
              <a:rPr lang="zh-TW" altLang="en-US" sz="5400" dirty="0"/>
              <a:t>蒙主引導平安無比</a:t>
            </a:r>
          </a:p>
          <a:p>
            <a:pPr algn="ctr">
              <a:buNone/>
            </a:pPr>
            <a:r>
              <a:rPr lang="zh-TW" altLang="en-US" sz="5400" dirty="0"/>
              <a:t>無論日夜動靜起坐</a:t>
            </a:r>
          </a:p>
          <a:p>
            <a:pPr algn="ctr">
              <a:buNone/>
            </a:pPr>
            <a:r>
              <a:rPr lang="zh-TW" altLang="en-US" sz="5400" dirty="0"/>
              <a:t>有主耶穌時常領我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耶穌領我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耶穌領我日日領我</a:t>
            </a:r>
          </a:p>
          <a:p>
            <a:pPr algn="ctr">
              <a:buNone/>
            </a:pPr>
            <a:r>
              <a:rPr lang="zh-TW" altLang="en-US" sz="5400" dirty="0"/>
              <a:t>耶穌恩主親手領我</a:t>
            </a:r>
          </a:p>
          <a:p>
            <a:pPr algn="ctr">
              <a:buNone/>
            </a:pPr>
            <a:r>
              <a:rPr lang="zh-TW" altLang="en-US" sz="5400" dirty="0"/>
              <a:t>我願終身跟主腳蹤</a:t>
            </a:r>
          </a:p>
          <a:p>
            <a:pPr algn="ctr">
              <a:buNone/>
            </a:pPr>
            <a:r>
              <a:rPr lang="zh-TW" altLang="en-US" sz="5400" dirty="0"/>
              <a:t>因蒙恩主親手領我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耶穌領我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有時遭遇困苦憂傷</a:t>
            </a:r>
          </a:p>
          <a:p>
            <a:pPr algn="ctr">
              <a:buNone/>
            </a:pPr>
            <a:r>
              <a:rPr lang="zh-TW" altLang="en-US" sz="5400" dirty="0"/>
              <a:t>有時大得快樂吉祥</a:t>
            </a:r>
          </a:p>
          <a:p>
            <a:pPr algn="ctr">
              <a:buNone/>
            </a:pPr>
            <a:r>
              <a:rPr lang="zh-TW" altLang="en-US" sz="5400" dirty="0"/>
              <a:t>似海翻騰如山穩妥</a:t>
            </a:r>
          </a:p>
          <a:p>
            <a:pPr algn="ctr">
              <a:buNone/>
            </a:pPr>
            <a:r>
              <a:rPr lang="zh-TW" altLang="en-US" sz="5400" dirty="0"/>
              <a:t>或危或安耶穌領我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耶穌領我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耶穌領我日日領我</a:t>
            </a:r>
          </a:p>
          <a:p>
            <a:pPr algn="ctr">
              <a:buNone/>
            </a:pPr>
            <a:r>
              <a:rPr lang="zh-TW" altLang="en-US" sz="5400" dirty="0"/>
              <a:t>耶穌恩主親手領我</a:t>
            </a:r>
          </a:p>
          <a:p>
            <a:pPr algn="ctr">
              <a:buNone/>
            </a:pPr>
            <a:r>
              <a:rPr lang="zh-TW" altLang="en-US" sz="5400" dirty="0"/>
              <a:t>我願終身跟主腳蹤</a:t>
            </a:r>
          </a:p>
          <a:p>
            <a:pPr algn="ctr">
              <a:buNone/>
            </a:pPr>
            <a:r>
              <a:rPr lang="zh-TW" altLang="en-US" sz="5400" dirty="0"/>
              <a:t>因蒙恩主親手領我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耶穌領我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願拉主手同走一生</a:t>
            </a:r>
          </a:p>
          <a:p>
            <a:pPr algn="ctr">
              <a:buNone/>
            </a:pPr>
            <a:r>
              <a:rPr lang="zh-TW" altLang="en-US" sz="5400" dirty="0"/>
              <a:t>從這地步直到天城</a:t>
            </a:r>
          </a:p>
          <a:p>
            <a:pPr algn="ctr">
              <a:buNone/>
            </a:pPr>
            <a:r>
              <a:rPr lang="zh-TW" altLang="en-US" sz="5400" dirty="0"/>
              <a:t>遇苦見福兩般皆可</a:t>
            </a:r>
          </a:p>
          <a:p>
            <a:pPr algn="ctr">
              <a:buNone/>
            </a:pPr>
            <a:r>
              <a:rPr lang="zh-TW" altLang="en-US" sz="5400" dirty="0"/>
              <a:t>因主耶穌聖手領我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耶穌領我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耶穌領我日日領我</a:t>
            </a:r>
          </a:p>
          <a:p>
            <a:pPr algn="ctr">
              <a:buNone/>
            </a:pPr>
            <a:r>
              <a:rPr lang="zh-TW" altLang="en-US" sz="5400" dirty="0"/>
              <a:t>耶穌恩主親手領我</a:t>
            </a:r>
          </a:p>
          <a:p>
            <a:pPr algn="ctr">
              <a:buNone/>
            </a:pPr>
            <a:r>
              <a:rPr lang="zh-TW" altLang="en-US" sz="5400" dirty="0"/>
              <a:t>我願終身跟主腳蹤</a:t>
            </a:r>
          </a:p>
          <a:p>
            <a:pPr algn="ctr">
              <a:buNone/>
            </a:pPr>
            <a:r>
              <a:rPr lang="zh-TW" altLang="en-US" sz="5400" dirty="0"/>
              <a:t>因蒙恩主親手領我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耶穌領我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到時行完一世路程</a:t>
            </a:r>
            <a:endParaRPr lang="zh-TW" altLang="en-US" sz="5400" dirty="0"/>
          </a:p>
          <a:p>
            <a:pPr algn="ctr">
              <a:buNone/>
            </a:pPr>
            <a:r>
              <a:rPr lang="zh-CN" altLang="en-US" sz="5400" dirty="0"/>
              <a:t>內惡外敵靠主全勝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死如冷河我不怕過</a:t>
            </a:r>
          </a:p>
          <a:p>
            <a:pPr algn="ctr">
              <a:buNone/>
            </a:pPr>
            <a:r>
              <a:rPr lang="zh-TW" altLang="en-US" sz="5400" dirty="0"/>
              <a:t>獨賴耶穌至終領我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耶穌領我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耶穌領我日日領我</a:t>
            </a:r>
          </a:p>
          <a:p>
            <a:pPr algn="ctr">
              <a:buNone/>
            </a:pPr>
            <a:r>
              <a:rPr lang="zh-TW" altLang="en-US" sz="5400" dirty="0"/>
              <a:t>耶穌恩主親手領我</a:t>
            </a:r>
          </a:p>
          <a:p>
            <a:pPr algn="ctr">
              <a:buNone/>
            </a:pPr>
            <a:r>
              <a:rPr lang="zh-TW" altLang="en-US" sz="5400" dirty="0"/>
              <a:t>我願終身跟主腳蹤</a:t>
            </a:r>
          </a:p>
          <a:p>
            <a:pPr algn="ctr">
              <a:buNone/>
            </a:pPr>
            <a:r>
              <a:rPr lang="zh-TW" altLang="en-US" sz="5400" dirty="0"/>
              <a:t>因蒙恩主親手領我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4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224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佈景主題4</vt:lpstr>
      <vt:lpstr>耶穌領我</vt:lpstr>
      <vt:lpstr>耶穌領我</vt:lpstr>
      <vt:lpstr>耶穌領我</vt:lpstr>
      <vt:lpstr>耶穌領我</vt:lpstr>
      <vt:lpstr>耶穌領我</vt:lpstr>
      <vt:lpstr>耶穌領我</vt:lpstr>
      <vt:lpstr>耶穌領我</vt:lpstr>
      <vt:lpstr>耶穌領我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耶穌領我</dc:title>
  <dc:creator>大唐</dc:creator>
  <cp:lastModifiedBy>大唐</cp:lastModifiedBy>
  <cp:revision>1</cp:revision>
  <dcterms:created xsi:type="dcterms:W3CDTF">2015-01-24T12:27:58Z</dcterms:created>
  <dcterms:modified xsi:type="dcterms:W3CDTF">2015-01-24T12:29:33Z</dcterms:modified>
</cp:coreProperties>
</file>