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5DC20A-0605-4CAC-AD9A-87AD9FC8ABAD}" type="datetimeFigureOut">
              <a:rPr lang="zh-TW" altLang="en-US" smtClean="0"/>
              <a:t>2015/5/24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B6E7F-1E94-4E6D-8283-CFE975B65A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5DC20A-0605-4CAC-AD9A-87AD9FC8ABAD}" type="datetimeFigureOut">
              <a:rPr lang="zh-TW" altLang="en-US" smtClean="0"/>
              <a:t>2015/5/24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B6E7F-1E94-4E6D-8283-CFE975B65A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5DC20A-0605-4CAC-AD9A-87AD9FC8ABAD}" type="datetimeFigureOut">
              <a:rPr lang="zh-TW" altLang="en-US" smtClean="0"/>
              <a:t>2015/5/24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B6E7F-1E94-4E6D-8283-CFE975B65A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5DC20A-0605-4CAC-AD9A-87AD9FC8ABAD}" type="datetimeFigureOut">
              <a:rPr lang="zh-TW" altLang="en-US" smtClean="0"/>
              <a:t>2015/5/24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B6E7F-1E94-4E6D-8283-CFE975B65A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5DC20A-0605-4CAC-AD9A-87AD9FC8ABAD}" type="datetimeFigureOut">
              <a:rPr lang="zh-TW" altLang="en-US" smtClean="0"/>
              <a:t>2015/5/24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B6E7F-1E94-4E6D-8283-CFE975B65A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5DC20A-0605-4CAC-AD9A-87AD9FC8ABAD}" type="datetimeFigureOut">
              <a:rPr lang="zh-TW" altLang="en-US" smtClean="0"/>
              <a:t>2015/5/24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B6E7F-1E94-4E6D-8283-CFE975B65A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5DC20A-0605-4CAC-AD9A-87AD9FC8ABAD}" type="datetimeFigureOut">
              <a:rPr lang="zh-TW" altLang="en-US" smtClean="0"/>
              <a:t>2015/5/24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B6E7F-1E94-4E6D-8283-CFE975B65A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5DC20A-0605-4CAC-AD9A-87AD9FC8ABAD}" type="datetimeFigureOut">
              <a:rPr lang="zh-TW" altLang="en-US" smtClean="0"/>
              <a:t>2015/5/24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B6E7F-1E94-4E6D-8283-CFE975B65A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5DC20A-0605-4CAC-AD9A-87AD9FC8ABAD}" type="datetimeFigureOut">
              <a:rPr lang="zh-TW" altLang="en-US" smtClean="0"/>
              <a:t>2015/5/24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B6E7F-1E94-4E6D-8283-CFE975B65A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5DC20A-0605-4CAC-AD9A-87AD9FC8ABAD}" type="datetimeFigureOut">
              <a:rPr lang="zh-TW" altLang="en-US" smtClean="0"/>
              <a:t>2015/5/24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B6E7F-1E94-4E6D-8283-CFE975B65A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5DC20A-0605-4CAC-AD9A-87AD9FC8ABAD}" type="datetimeFigureOut">
              <a:rPr lang="zh-TW" altLang="en-US" smtClean="0"/>
              <a:t>2015/5/24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B6E7F-1E94-4E6D-8283-CFE975B65A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C5DC20A-0605-4CAC-AD9A-87AD9FC8ABAD}" type="datetimeFigureOut">
              <a:rPr lang="zh-TW" altLang="en-US" smtClean="0"/>
              <a:t>2015/5/24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A6CB6E7F-1E94-4E6D-8283-CFE975B65A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靠主有福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倚靠耶和華的人真有福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因他必隨時蒙扶助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若要承受所應許的賞賜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必緊緊跟隨主腳步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靠主有福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要倚靠主  專心靠主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在一切事上要認定主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他必指引你的路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靠主有福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倚靠耶和華的人真有福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不離開主安排正路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忍耐堅守所承認的指望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主也保守他的腳步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靠主有福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要倚靠主  專心靠主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在一切事上要認定主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他必指引你的路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靠主有福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蒙天父扶助的人真有福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主耶穌要與他為友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他不驚慌也不灰心喪膽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因主時常保護拯救</a:t>
            </a:r>
            <a:endParaRPr lang="en-US" altLang="zh-CN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靠主有福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要倚靠主  專心靠主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在一切事上要認定主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他必指引你的路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靠主有福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常行在主道中者真有福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他日日向前又上升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因信行走在恩主慈愛中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主供給他一切需用</a:t>
            </a:r>
            <a:endParaRPr lang="en-US" altLang="zh-CN" sz="5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靠主有福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要倚靠主  專心靠主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在一切事上要認定主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他必指引你的路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6</TotalTime>
  <Words>213</Words>
  <Application>Microsoft Office PowerPoint</Application>
  <PresentationFormat>如螢幕大小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佈景主題3</vt:lpstr>
      <vt:lpstr>靠主有福</vt:lpstr>
      <vt:lpstr>靠主有福</vt:lpstr>
      <vt:lpstr>靠主有福</vt:lpstr>
      <vt:lpstr>靠主有福</vt:lpstr>
      <vt:lpstr>靠主有福</vt:lpstr>
      <vt:lpstr>靠主有福</vt:lpstr>
      <vt:lpstr>靠主有福</vt:lpstr>
      <vt:lpstr>靠主有福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靠主有福</dc:title>
  <dc:creator>大唐</dc:creator>
  <cp:lastModifiedBy>大唐</cp:lastModifiedBy>
  <cp:revision>1</cp:revision>
  <dcterms:created xsi:type="dcterms:W3CDTF">2015-05-24T11:37:52Z</dcterms:created>
  <dcterms:modified xsi:type="dcterms:W3CDTF">2015-05-24T11:44:46Z</dcterms:modified>
</cp:coreProperties>
</file>