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我差遣我就行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信靠順服主肯同行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220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大唐</cp:lastModifiedBy>
  <cp:revision>3</cp:revision>
  <dcterms:created xsi:type="dcterms:W3CDTF">2017-03-29T09:23:25Z</dcterms:created>
  <dcterms:modified xsi:type="dcterms:W3CDTF">2018-03-10T14:01:45Z</dcterms:modified>
</cp:coreProperties>
</file>