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C1927376-1CFC-4827-B6D6-8CD8E27EFBD0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F8C503A7-DE01-4452-A917-0B7AFAECC3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救主子民還在世間</a:t>
            </a:r>
          </a:p>
          <a:p>
            <a:pPr algn="ctr">
              <a:buNone/>
            </a:pPr>
            <a:r>
              <a:rPr lang="zh-TW" altLang="en-US" sz="5400" dirty="0"/>
              <a:t>難免流淚難免試煉</a:t>
            </a:r>
          </a:p>
          <a:p>
            <a:pPr algn="ctr">
              <a:buNone/>
            </a:pPr>
            <a:r>
              <a:rPr lang="zh-TW" altLang="en-US" sz="5400" dirty="0"/>
              <a:t>雖然此刻不知何益</a:t>
            </a:r>
          </a:p>
          <a:p>
            <a:pPr algn="ctr">
              <a:buNone/>
            </a:pPr>
            <a:r>
              <a:rPr lang="zh-TW" altLang="en-US" sz="5400" dirty="0"/>
              <a:t>後來到家必要知悉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天下萬事互相效力</a:t>
            </a:r>
          </a:p>
          <a:p>
            <a:pPr algn="ctr">
              <a:buNone/>
            </a:pPr>
            <a:r>
              <a:rPr lang="zh-TW" altLang="en-US" sz="5400" dirty="0"/>
              <a:t>使主子民隨時獲益</a:t>
            </a:r>
          </a:p>
          <a:p>
            <a:pPr algn="ctr">
              <a:buNone/>
            </a:pPr>
            <a:r>
              <a:rPr lang="zh-TW" altLang="en-US" sz="5400" dirty="0"/>
              <a:t>我們應當一無掛慮</a:t>
            </a:r>
          </a:p>
          <a:p>
            <a:pPr algn="ctr">
              <a:buNone/>
            </a:pPr>
            <a:r>
              <a:rPr lang="zh-TW" altLang="en-US" sz="5400" dirty="0"/>
              <a:t>常常喜樂靠主應許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一生一世只管靠主</a:t>
            </a:r>
          </a:p>
          <a:p>
            <a:pPr algn="ctr">
              <a:buNone/>
            </a:pPr>
            <a:r>
              <a:rPr lang="zh-TW" altLang="en-US" sz="5400" dirty="0"/>
              <a:t>不用懼怕主無錯誤</a:t>
            </a:r>
          </a:p>
          <a:p>
            <a:pPr algn="ctr">
              <a:buNone/>
            </a:pPr>
            <a:r>
              <a:rPr lang="zh-TW" altLang="en-US" sz="5400" dirty="0"/>
              <a:t>雖有多事還不甚明</a:t>
            </a:r>
          </a:p>
          <a:p>
            <a:pPr algn="ctr">
              <a:buNone/>
            </a:pPr>
            <a:r>
              <a:rPr lang="zh-TW" altLang="en-US" sz="5400" dirty="0"/>
              <a:t>可以安心後必知清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今所遇見萬般事情</a:t>
            </a:r>
          </a:p>
          <a:p>
            <a:pPr algn="ctr">
              <a:buNone/>
            </a:pPr>
            <a:r>
              <a:rPr lang="zh-TW" altLang="en-US" sz="5400" dirty="0"/>
              <a:t>多是奧秘不易知清</a:t>
            </a:r>
          </a:p>
          <a:p>
            <a:pPr algn="ctr">
              <a:buNone/>
            </a:pPr>
            <a:r>
              <a:rPr lang="zh-TW" altLang="en-US" sz="5400" dirty="0"/>
              <a:t>惟當深信主恩無窮</a:t>
            </a:r>
          </a:p>
          <a:p>
            <a:pPr algn="ctr">
              <a:buNone/>
            </a:pPr>
            <a:r>
              <a:rPr lang="zh-TW" altLang="en-US" sz="5400" dirty="0"/>
              <a:t>主既安排總可安心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或有善事難作成功</a:t>
            </a:r>
          </a:p>
          <a:p>
            <a:pPr algn="ctr">
              <a:buNone/>
            </a:pPr>
            <a:r>
              <a:rPr lang="zh-TW" altLang="en-US" sz="5400" dirty="0"/>
              <a:t>不可退後不可灰心</a:t>
            </a:r>
          </a:p>
          <a:p>
            <a:pPr algn="ctr">
              <a:buNone/>
            </a:pPr>
            <a:r>
              <a:rPr lang="zh-TW" altLang="en-US" sz="5400" dirty="0"/>
              <a:t>安靜忍耐仰望耶穌</a:t>
            </a:r>
          </a:p>
          <a:p>
            <a:pPr algn="ctr">
              <a:buNone/>
            </a:pPr>
            <a:r>
              <a:rPr lang="zh-TW" altLang="en-US" sz="5400" dirty="0"/>
              <a:t>主既創始亦必成終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一生一世只管靠主</a:t>
            </a:r>
          </a:p>
          <a:p>
            <a:pPr algn="ctr">
              <a:buNone/>
            </a:pPr>
            <a:r>
              <a:rPr lang="zh-TW" altLang="en-US" sz="5400" dirty="0"/>
              <a:t>不用懼怕主無錯誤</a:t>
            </a:r>
          </a:p>
          <a:p>
            <a:pPr algn="ctr">
              <a:buNone/>
            </a:pPr>
            <a:r>
              <a:rPr lang="zh-TW" altLang="en-US" sz="5400" dirty="0"/>
              <a:t>雖有多事還不甚明</a:t>
            </a:r>
          </a:p>
          <a:p>
            <a:pPr algn="ctr">
              <a:buNone/>
            </a:pPr>
            <a:r>
              <a:rPr lang="zh-TW" altLang="en-US" sz="5400" dirty="0"/>
              <a:t>可以安心後必知清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凡事祈禱凡事謝恩</a:t>
            </a:r>
          </a:p>
          <a:p>
            <a:pPr algn="ctr">
              <a:buNone/>
            </a:pPr>
            <a:r>
              <a:rPr lang="zh-TW" altLang="en-US" sz="5400" dirty="0"/>
              <a:t>不可疑惑不可怨歎</a:t>
            </a:r>
          </a:p>
          <a:p>
            <a:pPr algn="ctr">
              <a:buNone/>
            </a:pPr>
            <a:r>
              <a:rPr lang="zh-TW" altLang="en-US" sz="5400" dirty="0"/>
              <a:t>忘記背後努力面前</a:t>
            </a:r>
          </a:p>
          <a:p>
            <a:pPr algn="ctr">
              <a:buNone/>
            </a:pPr>
            <a:r>
              <a:rPr lang="zh-TW" altLang="en-US" sz="5400" dirty="0"/>
              <a:t>向竿直跑欣領華冠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救主引導盡是正路</a:t>
            </a:r>
          </a:p>
          <a:p>
            <a:pPr algn="ctr">
              <a:buNone/>
            </a:pPr>
            <a:r>
              <a:rPr lang="zh-TW" altLang="en-US" sz="5400" dirty="0"/>
              <a:t>緊緊跟隨莫離一步</a:t>
            </a:r>
          </a:p>
          <a:p>
            <a:pPr algn="ctr">
              <a:buNone/>
            </a:pPr>
            <a:r>
              <a:rPr lang="zh-TW" altLang="en-US" sz="5400" dirty="0"/>
              <a:t>遇福遇苦都是主旨</a:t>
            </a:r>
          </a:p>
          <a:p>
            <a:pPr algn="ctr">
              <a:buNone/>
            </a:pPr>
            <a:r>
              <a:rPr lang="zh-TW" altLang="en-US" sz="5400" dirty="0"/>
              <a:t>見主榮面萬事皆知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後必知清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一生一世只管靠主</a:t>
            </a:r>
          </a:p>
          <a:p>
            <a:pPr algn="ctr">
              <a:buNone/>
            </a:pPr>
            <a:r>
              <a:rPr lang="zh-TW" altLang="en-US" sz="5400" dirty="0"/>
              <a:t>不用懼怕主無錯誤</a:t>
            </a:r>
          </a:p>
          <a:p>
            <a:pPr algn="ctr">
              <a:buNone/>
            </a:pPr>
            <a:r>
              <a:rPr lang="zh-TW" altLang="en-US" sz="5400" dirty="0"/>
              <a:t>雖有多事還不甚明</a:t>
            </a:r>
          </a:p>
          <a:p>
            <a:pPr algn="ctr">
              <a:buNone/>
            </a:pPr>
            <a:r>
              <a:rPr lang="zh-TW" altLang="en-US" sz="5400" dirty="0"/>
              <a:t>可以安心後必知清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228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佈景主題4</vt:lpstr>
      <vt:lpstr>後必知清</vt:lpstr>
      <vt:lpstr>後必知清</vt:lpstr>
      <vt:lpstr>後必知清</vt:lpstr>
      <vt:lpstr>後必知清</vt:lpstr>
      <vt:lpstr>後必知清</vt:lpstr>
      <vt:lpstr>後必知清</vt:lpstr>
      <vt:lpstr>後必知清</vt:lpstr>
      <vt:lpstr>後必知清</vt:lpstr>
      <vt:lpstr>後必知清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後必知清</dc:title>
  <dc:creator>大唐</dc:creator>
  <cp:lastModifiedBy>大唐</cp:lastModifiedBy>
  <cp:revision>1</cp:revision>
  <dcterms:created xsi:type="dcterms:W3CDTF">2016-06-11T23:47:32Z</dcterms:created>
  <dcterms:modified xsi:type="dcterms:W3CDTF">2016-06-11T23:49:16Z</dcterms:modified>
</cp:coreProperties>
</file>