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2" r:id="rId5"/>
    <p:sldId id="258" r:id="rId6"/>
    <p:sldId id="263" r:id="rId7"/>
    <p:sldId id="259" r:id="rId8"/>
    <p:sldId id="264" r:id="rId9"/>
    <p:sldId id="260" r:id="rId10"/>
    <p:sldId id="265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ctrTitle"/>
          </p:nvPr>
        </p:nvSpPr>
        <p:spPr>
          <a:xfrm>
            <a:off x="928662" y="1928803"/>
            <a:ext cx="7172348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8" name="図形 7"/>
          <p:cNvSpPr>
            <a:spLocks noGrp="1"/>
          </p:cNvSpPr>
          <p:nvPr>
            <p:ph type="subTitle" idx="1"/>
          </p:nvPr>
        </p:nvSpPr>
        <p:spPr>
          <a:xfrm>
            <a:off x="1371600" y="3643314"/>
            <a:ext cx="6400800" cy="12858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ja-JP" altLang="en-US" dirty="0"/>
          </a:p>
        </p:txBody>
      </p:sp>
      <p:sp>
        <p:nvSpPr>
          <p:cNvPr id="12" name="図形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440D-73A6-4284-860D-9AB8F0F2F29B}" type="datetimeFigureOut">
              <a:rPr lang="zh-TW" altLang="en-US" smtClean="0"/>
              <a:t>2016/9/2</a:t>
            </a:fld>
            <a:endParaRPr lang="zh-TW" altLang="en-US"/>
          </a:p>
        </p:txBody>
      </p:sp>
      <p:sp>
        <p:nvSpPr>
          <p:cNvPr id="11" name="図形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" name="図形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B182-4B21-48BC-9D10-5A64A3A210D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671514" y="274638"/>
            <a:ext cx="7829576" cy="1011222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71514" y="1285860"/>
            <a:ext cx="7829576" cy="435771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440D-73A6-4284-860D-9AB8F0F2F29B}" type="datetimeFigureOut">
              <a:rPr lang="zh-TW" altLang="en-US" smtClean="0"/>
              <a:t>2016/9/2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B182-4B21-48BC-9D10-5A64A3A210D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 orient="vert"/>
          </p:nvPr>
        </p:nvSpPr>
        <p:spPr>
          <a:xfrm>
            <a:off x="6643702" y="285730"/>
            <a:ext cx="1785950" cy="5565797"/>
          </a:xfrm>
        </p:spPr>
        <p:txBody>
          <a:bodyPr vert="eaVert"/>
          <a:lstStyle>
            <a:lvl1pPr>
              <a:defRPr>
                <a:gradFill flip="none" rotWithShape="1">
                  <a:gsLst>
                    <a:gs pos="0">
                      <a:schemeClr val="tx1">
                        <a:tint val="65000"/>
                      </a:schemeClr>
                    </a:gs>
                    <a:gs pos="49900">
                      <a:schemeClr val="tx1">
                        <a:tint val="95000"/>
                      </a:schemeClr>
                    </a:gs>
                    <a:gs pos="50000">
                      <a:schemeClr val="tx1"/>
                    </a:gs>
                    <a:gs pos="100000">
                      <a:schemeClr val="tx1">
                        <a:tint val="95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42910" y="274640"/>
            <a:ext cx="5834090" cy="5583253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652450" y="6356350"/>
            <a:ext cx="2133600" cy="365125"/>
          </a:xfrm>
        </p:spPr>
        <p:txBody>
          <a:bodyPr/>
          <a:lstStyle/>
          <a:p>
            <a:fld id="{3D18440D-73A6-4284-860D-9AB8F0F2F29B}" type="datetimeFigureOut">
              <a:rPr lang="zh-TW" altLang="en-US" smtClean="0"/>
              <a:t>2016/9/2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6286512" y="6356350"/>
            <a:ext cx="2133600" cy="365125"/>
          </a:xfrm>
        </p:spPr>
        <p:txBody>
          <a:bodyPr/>
          <a:lstStyle/>
          <a:p>
            <a:fld id="{5830B182-4B21-48BC-9D10-5A64A3A210D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440D-73A6-4284-860D-9AB8F0F2F29B}" type="datetimeFigureOut">
              <a:rPr lang="zh-TW" altLang="en-US" smtClean="0"/>
              <a:t>2016/9/2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B182-4B21-48BC-9D10-5A64A3A210D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000100" y="4714884"/>
            <a:ext cx="7215239" cy="86200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1000101" y="2857496"/>
            <a:ext cx="7215238" cy="17859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8440D-73A6-4284-860D-9AB8F0F2F29B}" type="datetimeFigureOut">
              <a:rPr lang="zh-TW" altLang="en-US" smtClean="0"/>
              <a:t>2016/9/2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0B182-4B21-48BC-9D10-5A64A3A210D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440D-73A6-4284-860D-9AB8F0F2F29B}" type="datetimeFigureOut">
              <a:rPr lang="zh-TW" altLang="en-US" smtClean="0"/>
              <a:t>2016/9/2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B182-4B21-48BC-9D10-5A64A3A210D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6" name="図形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7" name="図形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440D-73A6-4284-860D-9AB8F0F2F29B}" type="datetimeFigureOut">
              <a:rPr lang="zh-TW" altLang="en-US" smtClean="0"/>
              <a:t>2016/9/2</a:t>
            </a:fld>
            <a:endParaRPr lang="zh-TW" altLang="en-US"/>
          </a:p>
        </p:txBody>
      </p:sp>
      <p:sp>
        <p:nvSpPr>
          <p:cNvPr id="8" name="図形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図形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B182-4B21-48BC-9D10-5A64A3A210D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671646" y="4572008"/>
            <a:ext cx="6400816" cy="928686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440D-73A6-4284-860D-9AB8F0F2F29B}" type="datetimeFigureOut">
              <a:rPr lang="zh-TW" altLang="en-US" smtClean="0"/>
              <a:t>2016/9/2</a:t>
            </a:fld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B182-4B21-48BC-9D10-5A64A3A210D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440D-73A6-4284-860D-9AB8F0F2F29B}" type="datetimeFigureOut">
              <a:rPr lang="zh-TW" altLang="en-US" smtClean="0"/>
              <a:t>2016/9/2</a:t>
            </a:fld>
            <a:endParaRPr lang="zh-TW" altLang="en-US"/>
          </a:p>
        </p:txBody>
      </p:sp>
      <p:sp>
        <p:nvSpPr>
          <p:cNvPr id="3" name="図形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B182-4B21-48BC-9D10-5A64A3A210D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3575050" y="1428737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440D-73A6-4284-860D-9AB8F0F2F29B}" type="datetimeFigureOut">
              <a:rPr lang="zh-TW" altLang="en-US" smtClean="0"/>
              <a:t>2016/9/2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B182-4B21-48BC-9D10-5A64A3A210D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792288" y="5014914"/>
            <a:ext cx="5486400" cy="4143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正方形/長方形 2"/>
          <p:cNvSpPr>
            <a:spLocks noGrp="1"/>
          </p:cNvSpPr>
          <p:nvPr>
            <p:ph type="pic" idx="1"/>
          </p:nvPr>
        </p:nvSpPr>
        <p:spPr>
          <a:xfrm>
            <a:off x="1792288" y="742960"/>
            <a:ext cx="5486400" cy="4114800"/>
          </a:xfrm>
          <a:prstGeom prst="rect">
            <a:avLst/>
          </a:prstGeom>
          <a:noFill/>
          <a:ln w="50800" cap="sq">
            <a:solidFill>
              <a:schemeClr val="tx1"/>
            </a:solidFill>
            <a:miter lim="800000"/>
          </a:ln>
          <a:effectLst>
            <a:outerShdw blurRad="76200" dist="50800" dir="13500000" algn="tl" rotWithShape="0">
              <a:schemeClr val="bg1">
                <a:alpha val="80000"/>
              </a:scheme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TW" altLang="en-US" smtClean="0"/>
              <a:t>按一下圖示以新增圖片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1792288" y="5481658"/>
            <a:ext cx="5486400" cy="804862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440D-73A6-4284-860D-9AB8F0F2F29B}" type="datetimeFigureOut">
              <a:rPr lang="zh-TW" altLang="en-US" smtClean="0"/>
              <a:t>2016/9/2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B182-4B21-48BC-9D10-5A64A3A210D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29" name="正方形/長方形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D18440D-73A6-4284-860D-9AB8F0F2F29B}" type="datetimeFigureOut">
              <a:rPr lang="zh-TW" altLang="en-US" smtClean="0"/>
              <a:t>2016/9/2</a:t>
            </a:fld>
            <a:endParaRPr lang="zh-TW" altLang="en-US"/>
          </a:p>
        </p:txBody>
      </p:sp>
      <p:sp>
        <p:nvSpPr>
          <p:cNvPr id="4" name="正方形/長方形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正方形/長方形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830B182-4B21-48BC-9D10-5A64A3A210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正方形/長方形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ln w="12700">
            <a:solidFill>
              <a:schemeClr val="tx1">
                <a:tint val="95000"/>
              </a:schemeClr>
            </a:solidFill>
          </a:ln>
          <a:gradFill>
            <a:gsLst>
              <a:gs pos="0">
                <a:schemeClr val="tx1">
                  <a:tint val="65000"/>
                </a:schemeClr>
              </a:gs>
              <a:gs pos="49900">
                <a:schemeClr val="tx1">
                  <a:tint val="95000"/>
                </a:schemeClr>
              </a:gs>
              <a:gs pos="50000">
                <a:schemeClr val="tx1"/>
              </a:gs>
              <a:gs pos="100000">
                <a:schemeClr val="tx1">
                  <a:tint val="95000"/>
                </a:schemeClr>
              </a:gs>
            </a:gsLst>
            <a:lin ang="5400000" scaled="1"/>
          </a:gradFill>
          <a:effectLst>
            <a:outerShdw blurRad="127000" algn="tl" rotWithShape="0">
              <a:schemeClr val="bg1">
                <a:alpha val="5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tx1"/>
        </a:buClr>
        <a:buFont typeface="Wingdings"/>
        <a:buChar char="n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shade val="75000"/>
          </a:schemeClr>
        </a:buClr>
        <a:buSzPct val="85000"/>
        <a:buFont typeface="Wingdings"/>
        <a:buChar char="n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50000"/>
          </a:schemeClr>
        </a:buClr>
        <a:buSzPct val="75000"/>
        <a:buFont typeface="Wingdings"/>
        <a:buChar char="n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6">
            <a:shade val="50000"/>
          </a:schemeClr>
        </a:buClr>
        <a:buSzPct val="75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3">
            <a:shade val="50000"/>
          </a:schemeClr>
        </a:buClr>
        <a:buSzPct val="70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2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5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tx1"/>
        </a:buClr>
        <a:buSzPct val="5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我知所信是誰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不知何以上主恩惠</a:t>
            </a:r>
          </a:p>
          <a:p>
            <a:pPr algn="ctr">
              <a:buNone/>
            </a:pPr>
            <a:r>
              <a:rPr lang="zh-TW" altLang="en-US" sz="5400" dirty="0"/>
              <a:t>待我如此深厚</a:t>
            </a:r>
          </a:p>
          <a:p>
            <a:pPr algn="ctr">
              <a:buNone/>
            </a:pPr>
            <a:r>
              <a:rPr lang="zh-TW" altLang="en-US" sz="5400" dirty="0"/>
              <a:t>不堪如我亦蒙選召</a:t>
            </a:r>
          </a:p>
          <a:p>
            <a:pPr algn="ctr">
              <a:buNone/>
            </a:pPr>
            <a:r>
              <a:rPr lang="zh-CN" altLang="en-US" sz="5400" dirty="0"/>
              <a:t>主恩何等奇妙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我知所信是誰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惟我深知所信的是誰</a:t>
            </a:r>
          </a:p>
          <a:p>
            <a:pPr algn="ctr">
              <a:buNone/>
            </a:pPr>
            <a:r>
              <a:rPr lang="zh-TW" altLang="en-US" sz="5400" dirty="0"/>
              <a:t>也深信主能保守我交付</a:t>
            </a:r>
          </a:p>
          <a:p>
            <a:pPr algn="ctr">
              <a:buNone/>
            </a:pPr>
            <a:r>
              <a:rPr lang="zh-TW" altLang="en-US" sz="5400" dirty="0"/>
              <a:t>與主的並主託我的</a:t>
            </a:r>
          </a:p>
          <a:p>
            <a:pPr algn="ctr">
              <a:buNone/>
            </a:pPr>
            <a:r>
              <a:rPr lang="zh-TW" altLang="en-US" sz="5400" dirty="0"/>
              <a:t>都全備直到那日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我知所信是誰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惟我深知所信的是誰</a:t>
            </a:r>
          </a:p>
          <a:p>
            <a:pPr algn="ctr">
              <a:buNone/>
            </a:pPr>
            <a:r>
              <a:rPr lang="zh-TW" altLang="en-US" sz="5400" dirty="0"/>
              <a:t>也深信主能保守我交付</a:t>
            </a:r>
          </a:p>
          <a:p>
            <a:pPr algn="ctr">
              <a:buNone/>
            </a:pPr>
            <a:r>
              <a:rPr lang="zh-TW" altLang="en-US" sz="5400" dirty="0"/>
              <a:t>與主的並主託我的</a:t>
            </a:r>
          </a:p>
          <a:p>
            <a:pPr algn="ctr">
              <a:buNone/>
            </a:pPr>
            <a:r>
              <a:rPr lang="zh-TW" altLang="en-US" sz="5400" dirty="0"/>
              <a:t>都全備直到那日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我知所信是誰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不知何以因信得救</a:t>
            </a:r>
          </a:p>
          <a:p>
            <a:pPr algn="ctr">
              <a:buNone/>
            </a:pPr>
            <a:r>
              <a:rPr lang="zh-TW" altLang="en-US" sz="5400" dirty="0"/>
              <a:t>恩門向我放開</a:t>
            </a:r>
          </a:p>
          <a:p>
            <a:pPr algn="ctr">
              <a:buNone/>
            </a:pPr>
            <a:r>
              <a:rPr lang="zh-TW" altLang="en-US" sz="5400" dirty="0"/>
              <a:t>不知何以一信主話</a:t>
            </a:r>
          </a:p>
          <a:p>
            <a:pPr algn="ctr">
              <a:buNone/>
            </a:pPr>
            <a:r>
              <a:rPr lang="zh-TW" altLang="en-US" sz="5400" dirty="0"/>
              <a:t>平安便滿</a:t>
            </a:r>
            <a:r>
              <a:rPr lang="zh-CN" altLang="en-US" sz="5400" dirty="0"/>
              <a:t>心懷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我知所信是誰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惟我深知所信的是誰</a:t>
            </a:r>
          </a:p>
          <a:p>
            <a:pPr algn="ctr">
              <a:buNone/>
            </a:pPr>
            <a:r>
              <a:rPr lang="zh-TW" altLang="en-US" sz="5400" dirty="0"/>
              <a:t>也深信主能保守我交付</a:t>
            </a:r>
          </a:p>
          <a:p>
            <a:pPr algn="ctr">
              <a:buNone/>
            </a:pPr>
            <a:r>
              <a:rPr lang="zh-TW" altLang="en-US" sz="5400" dirty="0"/>
              <a:t>與主的並主託我的</a:t>
            </a:r>
          </a:p>
          <a:p>
            <a:pPr algn="ctr">
              <a:buNone/>
            </a:pPr>
            <a:r>
              <a:rPr lang="zh-TW" altLang="en-US" sz="5400" dirty="0"/>
              <a:t>都全備直到那日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我知所信是誰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不知如何聖靈感動</a:t>
            </a:r>
          </a:p>
          <a:p>
            <a:pPr algn="ctr">
              <a:buNone/>
            </a:pPr>
            <a:r>
              <a:rPr lang="zh-TW" altLang="en-US" sz="5400" dirty="0"/>
              <a:t>使人知己罪污</a:t>
            </a:r>
          </a:p>
          <a:p>
            <a:pPr algn="ctr">
              <a:buNone/>
            </a:pPr>
            <a:r>
              <a:rPr lang="zh-TW" altLang="en-US" sz="5400" dirty="0"/>
              <a:t>由聖經中顯明耶穌</a:t>
            </a:r>
          </a:p>
          <a:p>
            <a:pPr algn="ctr">
              <a:buNone/>
            </a:pPr>
            <a:r>
              <a:rPr lang="zh-TW" altLang="en-US" sz="5400" dirty="0"/>
              <a:t>引人信靠救主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我知所信是誰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惟我深知所信的是誰</a:t>
            </a:r>
          </a:p>
          <a:p>
            <a:pPr algn="ctr">
              <a:buNone/>
            </a:pPr>
            <a:r>
              <a:rPr lang="zh-TW" altLang="en-US" sz="5400" dirty="0"/>
              <a:t>也深信主能保守我交付</a:t>
            </a:r>
          </a:p>
          <a:p>
            <a:pPr algn="ctr">
              <a:buNone/>
            </a:pPr>
            <a:r>
              <a:rPr lang="zh-TW" altLang="en-US" sz="5400" dirty="0"/>
              <a:t>與主的並主託我的</a:t>
            </a:r>
          </a:p>
          <a:p>
            <a:pPr algn="ctr">
              <a:buNone/>
            </a:pPr>
            <a:r>
              <a:rPr lang="zh-TW" altLang="en-US" sz="5400" dirty="0"/>
              <a:t>都全備直到那日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我知所信是誰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不知明日將遇何事</a:t>
            </a:r>
          </a:p>
          <a:p>
            <a:pPr algn="ctr">
              <a:buNone/>
            </a:pPr>
            <a:r>
              <a:rPr lang="zh-TW" altLang="en-US" sz="5400" dirty="0"/>
              <a:t>前途或順或逆</a:t>
            </a:r>
          </a:p>
          <a:p>
            <a:pPr algn="ctr">
              <a:buNone/>
            </a:pPr>
            <a:r>
              <a:rPr lang="zh-TW" altLang="en-US" sz="5400" dirty="0"/>
              <a:t>但主慈愛永不更改</a:t>
            </a:r>
          </a:p>
          <a:p>
            <a:pPr algn="ctr">
              <a:buNone/>
            </a:pPr>
            <a:r>
              <a:rPr lang="zh-TW" altLang="en-US" sz="5400" dirty="0"/>
              <a:t>主必看顧到底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我知所信是誰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惟我深知所信的是誰</a:t>
            </a:r>
          </a:p>
          <a:p>
            <a:pPr algn="ctr">
              <a:buNone/>
            </a:pPr>
            <a:r>
              <a:rPr lang="zh-TW" altLang="en-US" sz="5400" dirty="0"/>
              <a:t>也深信主能保守我交付</a:t>
            </a:r>
          </a:p>
          <a:p>
            <a:pPr algn="ctr">
              <a:buNone/>
            </a:pPr>
            <a:r>
              <a:rPr lang="zh-TW" altLang="en-US" sz="5400" dirty="0"/>
              <a:t>與主的並主託我的</a:t>
            </a:r>
          </a:p>
          <a:p>
            <a:pPr algn="ctr">
              <a:buNone/>
            </a:pPr>
            <a:r>
              <a:rPr lang="zh-TW" altLang="en-US" sz="5400" dirty="0"/>
              <a:t>都全備直到那日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我知所信是誰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/>
              <a:t>不知我主何時再臨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如何與主相逢</a:t>
            </a:r>
          </a:p>
          <a:p>
            <a:pPr algn="ctr">
              <a:buNone/>
            </a:pPr>
            <a:r>
              <a:rPr lang="zh-TW" altLang="en-US" sz="5400" dirty="0"/>
              <a:t>或將經過死蔭幽谷</a:t>
            </a:r>
          </a:p>
          <a:p>
            <a:pPr algn="ctr">
              <a:buNone/>
            </a:pPr>
            <a:r>
              <a:rPr lang="zh-CN" altLang="en-US" sz="5400" dirty="0"/>
              <a:t>或遇主於空中</a:t>
            </a:r>
            <a:endParaRPr lang="zh-TW" altLang="en-US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5">
  <a:themeElements>
    <a:clrScheme name="Yamato Painting">
      <a:dk1>
        <a:sysClr val="windowText" lastClr="000000"/>
      </a:dk1>
      <a:lt1>
        <a:sysClr val="window" lastClr="FFFFFF"/>
      </a:lt1>
      <a:dk2>
        <a:srgbClr val="3F2D32"/>
      </a:dk2>
      <a:lt2>
        <a:srgbClr val="FEDD00"/>
      </a:lt2>
      <a:accent1>
        <a:srgbClr val="C24400"/>
      </a:accent1>
      <a:accent2>
        <a:srgbClr val="3F7228"/>
      </a:accent2>
      <a:accent3>
        <a:srgbClr val="516086"/>
      </a:accent3>
      <a:accent4>
        <a:srgbClr val="956A86"/>
      </a:accent4>
      <a:accent5>
        <a:srgbClr val="E87981"/>
      </a:accent5>
      <a:accent6>
        <a:srgbClr val="8D8628"/>
      </a:accent6>
      <a:hlink>
        <a:srgbClr val="0000FF"/>
      </a:hlink>
      <a:folHlink>
        <a:srgbClr val="800080"/>
      </a:folHlink>
    </a:clrScheme>
    <a:fontScheme name="Yamato Painti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Yamato Painting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100000"/>
              </a:schemeClr>
            </a:gs>
            <a:gs pos="100000">
              <a:schemeClr val="phClr">
                <a:tint val="100000"/>
                <a:shade val="20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  <a:tile tx="0" ty="0" sx="35000" sy="35000" flip="none" algn="tl"/>
        </a:blipFill>
      </a:fillStyleLst>
      <a:lnStyleLst>
        <a:ln w="9525" cap="flat" cmpd="sng" algn="ctr">
          <a:solidFill>
            <a:schemeClr val="phClr">
              <a:alpha val="60000"/>
            </a:schemeClr>
          </a:solidFill>
          <a:prstDash val="solid"/>
        </a:ln>
        <a:ln w="19525" cap="flat" cmpd="sng" algn="ctr">
          <a:solidFill>
            <a:schemeClr val="phClr">
              <a:alpha val="90000"/>
            </a:schemeClr>
          </a:solidFill>
          <a:prstDash val="solid"/>
        </a:ln>
        <a:ln w="3810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  <a:scene3d>
            <a:camera prst="orthographicFront"/>
            <a:lightRig rig="soft" dir="tl">
              <a:rot lat="0" lon="0" rev="0"/>
            </a:lightRig>
          </a:scene3d>
          <a:sp3d>
            <a:bevelT prst="angle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glow rad="51600">
              <a:schemeClr val="phClr"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shade val="90000"/>
          </a:schemeClr>
        </a:solidFill>
        <a:blipFill>
          <a:blip xmlns:r="http://schemas.openxmlformats.org/officeDocument/2006/relationships" r:embed="rId2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tile tx="0" ty="0" sx="120000" sy="120000" flip="xy" algn="t"/>
        </a:blipFill>
        <a:blipFill rotWithShape="0">
          <a:blip xmlns:r="http://schemas.openxmlformats.org/officeDocument/2006/relationships" r:embed="rId3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佈景主題5</Template>
  <TotalTime>1</TotalTime>
  <Words>302</Words>
  <Application>Microsoft Office PowerPoint</Application>
  <PresentationFormat>如螢幕大小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佈景主題5</vt:lpstr>
      <vt:lpstr>我知所信是誰</vt:lpstr>
      <vt:lpstr>我知所信是誰</vt:lpstr>
      <vt:lpstr>我知所信是誰</vt:lpstr>
      <vt:lpstr>我知所信是誰</vt:lpstr>
      <vt:lpstr>我知所信是誰</vt:lpstr>
      <vt:lpstr>我知所信是誰</vt:lpstr>
      <vt:lpstr>我知所信是誰</vt:lpstr>
      <vt:lpstr>我知所信是誰</vt:lpstr>
      <vt:lpstr>我知所信是誰</vt:lpstr>
      <vt:lpstr>我知所信是誰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我知所信是誰</dc:title>
  <dc:creator>大唐</dc:creator>
  <cp:lastModifiedBy>大唐</cp:lastModifiedBy>
  <cp:revision>1</cp:revision>
  <dcterms:created xsi:type="dcterms:W3CDTF">2016-09-02T01:13:53Z</dcterms:created>
  <dcterms:modified xsi:type="dcterms:W3CDTF">2016-09-02T01:15:17Z</dcterms:modified>
</cp:coreProperties>
</file>