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C84E-3203-4D37-9A3B-E58CC3E17B5D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5FE5-0156-4F81-B189-CE3811A80F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dfasd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5FE5-0156-4F81-B189-CE3811A80F0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ED2-9D2C-4A5C-BC44-0832F88325FE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D8A0-A498-4F42-98CB-04CAC9273C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向高處行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209</Words>
  <Application>Microsoft Office PowerPoint</Application>
  <PresentationFormat>如螢幕大小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向高處行</vt:lpstr>
      <vt:lpstr>向高處行</vt:lpstr>
      <vt:lpstr>向高處行</vt:lpstr>
      <vt:lpstr>向高處行</vt:lpstr>
      <vt:lpstr>向高處行</vt:lpstr>
      <vt:lpstr>向高處行</vt:lpstr>
      <vt:lpstr>向高處行</vt:lpstr>
      <vt:lpstr>向高處行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向高處行</dc:title>
  <dc:creator>大唐</dc:creator>
  <cp:lastModifiedBy>大唐</cp:lastModifiedBy>
  <cp:revision>4</cp:revision>
  <dcterms:created xsi:type="dcterms:W3CDTF">2014-12-31T08:15:37Z</dcterms:created>
  <dcterms:modified xsi:type="dcterms:W3CDTF">2018-06-30T03:54:19Z</dcterms:modified>
</cp:coreProperties>
</file>