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73F3-6C38-4885-B6B6-FAC70369B588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FFF8-329D-4024-B180-3DBDC9E40E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7030A0"/>
                </a:solidFill>
              </a:rPr>
              <a:t>榮耀歸於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真神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祂</a:t>
            </a:r>
            <a:r>
              <a:rPr lang="zh-TW" altLang="en-US" sz="4800" b="1" dirty="0">
                <a:solidFill>
                  <a:srgbClr val="7030A0"/>
                </a:solidFill>
              </a:rPr>
              <a:t>成就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大事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為</a:t>
            </a:r>
            <a:r>
              <a:rPr lang="zh-TW" altLang="en-US" sz="4800" b="1" dirty="0">
                <a:solidFill>
                  <a:srgbClr val="7030A0"/>
                </a:solidFill>
              </a:rPr>
              <a:t>愛世人甚至賜下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獨生子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 </a:t>
            </a:r>
            <a:r>
              <a:rPr lang="zh-TW" altLang="en-US" sz="4800" b="1" dirty="0">
                <a:solidFill>
                  <a:srgbClr val="7030A0"/>
                </a:solidFill>
              </a:rPr>
              <a:t>獻上祂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生命為人</a:t>
            </a:r>
            <a:r>
              <a:rPr lang="zh-TW" altLang="en-US" sz="4800" b="1" dirty="0">
                <a:solidFill>
                  <a:srgbClr val="7030A0"/>
                </a:solidFill>
              </a:rPr>
              <a:t>贖罪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受害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永生</a:t>
            </a:r>
            <a:r>
              <a:rPr lang="zh-TW" altLang="en-US" sz="4800" b="1" dirty="0">
                <a:solidFill>
                  <a:srgbClr val="7030A0"/>
                </a:solidFill>
              </a:rPr>
              <a:t>門已大開，人人可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進來 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7030A0"/>
                </a:solidFill>
              </a:rPr>
              <a:t>讚美主，讚美主，全地聆聽主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聲</a:t>
            </a:r>
            <a:r>
              <a:rPr lang="zh-TW" altLang="en-US" sz="4400" b="1" dirty="0">
                <a:solidFill>
                  <a:srgbClr val="7030A0"/>
                </a:solidFill>
              </a:rPr>
              <a:t>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讚美</a:t>
            </a:r>
            <a:r>
              <a:rPr lang="zh-TW" altLang="en-US" sz="4400" b="1" dirty="0">
                <a:solidFill>
                  <a:srgbClr val="7030A0"/>
                </a:solidFill>
              </a:rPr>
              <a:t>主，讚美主，萬民快樂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歡欣</a:t>
            </a:r>
            <a:r>
              <a:rPr lang="zh-TW" altLang="en-US" sz="4400" b="1" dirty="0">
                <a:solidFill>
                  <a:srgbClr val="7030A0"/>
                </a:solidFill>
              </a:rPr>
              <a:t>　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請</a:t>
            </a:r>
            <a:r>
              <a:rPr lang="zh-TW" altLang="en-US" sz="4400" b="1" dirty="0">
                <a:solidFill>
                  <a:srgbClr val="7030A0"/>
                </a:solidFill>
              </a:rPr>
              <a:t>來藉聖子耶穌來到父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前</a:t>
            </a:r>
            <a:r>
              <a:rPr lang="zh-TW" altLang="en-US" sz="4400" b="1" dirty="0">
                <a:solidFill>
                  <a:srgbClr val="7030A0"/>
                </a:solidFill>
              </a:rPr>
              <a:t>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榮耀</a:t>
            </a:r>
            <a:r>
              <a:rPr lang="zh-TW" altLang="en-US" sz="4400" b="1" dirty="0">
                <a:solidFill>
                  <a:srgbClr val="7030A0"/>
                </a:solidFill>
              </a:rPr>
              <a:t>歸主，祂已成就大事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工</a:t>
            </a:r>
            <a:endParaRPr lang="zh-TW" alt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7030A0"/>
                </a:solidFill>
              </a:rPr>
              <a:t>救主流寶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血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何等</a:t>
            </a:r>
            <a:r>
              <a:rPr lang="zh-TW" altLang="en-US" sz="4800" b="1" dirty="0">
                <a:solidFill>
                  <a:srgbClr val="7030A0"/>
                </a:solidFill>
              </a:rPr>
              <a:t>全備救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恩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真神</a:t>
            </a:r>
            <a:r>
              <a:rPr lang="zh-TW" altLang="en-US" sz="4800" b="1" dirty="0">
                <a:solidFill>
                  <a:srgbClr val="7030A0"/>
                </a:solidFill>
              </a:rPr>
              <a:t>應許賜給凡信祂的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人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 </a:t>
            </a:r>
            <a:r>
              <a:rPr lang="zh-TW" altLang="en-US" sz="4800" b="1" dirty="0">
                <a:solidFill>
                  <a:srgbClr val="7030A0"/>
                </a:solidFill>
              </a:rPr>
              <a:t>罪人中之罪魁若真心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相信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一信靠主就必得赦罪之恩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7030A0"/>
                </a:solidFill>
              </a:rPr>
              <a:t>讚美主，讚美主，全地聆聽主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聲</a:t>
            </a:r>
            <a:r>
              <a:rPr lang="zh-TW" altLang="en-US" sz="4400" b="1" dirty="0">
                <a:solidFill>
                  <a:srgbClr val="7030A0"/>
                </a:solidFill>
              </a:rPr>
              <a:t>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讚美</a:t>
            </a:r>
            <a:r>
              <a:rPr lang="zh-TW" altLang="en-US" sz="4400" b="1" dirty="0">
                <a:solidFill>
                  <a:srgbClr val="7030A0"/>
                </a:solidFill>
              </a:rPr>
              <a:t>主，讚美主，萬民快樂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歡欣</a:t>
            </a:r>
            <a:r>
              <a:rPr lang="zh-TW" altLang="en-US" sz="4400" b="1" dirty="0">
                <a:solidFill>
                  <a:srgbClr val="7030A0"/>
                </a:solidFill>
              </a:rPr>
              <a:t>　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請</a:t>
            </a:r>
            <a:r>
              <a:rPr lang="zh-TW" altLang="en-US" sz="4400" b="1" dirty="0">
                <a:solidFill>
                  <a:srgbClr val="7030A0"/>
                </a:solidFill>
              </a:rPr>
              <a:t>來藉聖子耶穌來到父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前</a:t>
            </a:r>
            <a:r>
              <a:rPr lang="zh-TW" altLang="en-US" sz="4400" b="1" dirty="0">
                <a:solidFill>
                  <a:srgbClr val="7030A0"/>
                </a:solidFill>
              </a:rPr>
              <a:t>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榮耀</a:t>
            </a:r>
            <a:r>
              <a:rPr lang="zh-TW" altLang="en-US" sz="4400" b="1" dirty="0">
                <a:solidFill>
                  <a:srgbClr val="7030A0"/>
                </a:solidFill>
              </a:rPr>
              <a:t>歸主，祂已成就大事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工</a:t>
            </a:r>
            <a:endParaRPr lang="zh-TW" alt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7030A0"/>
                </a:solidFill>
              </a:rPr>
              <a:t>父神啟示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真理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祂</a:t>
            </a:r>
            <a:r>
              <a:rPr lang="zh-TW" altLang="en-US" sz="4800" b="1" dirty="0">
                <a:solidFill>
                  <a:srgbClr val="7030A0"/>
                </a:solidFill>
              </a:rPr>
              <a:t>成就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大事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藉</a:t>
            </a:r>
            <a:r>
              <a:rPr lang="zh-TW" altLang="en-US" sz="4800" b="1" dirty="0">
                <a:solidFill>
                  <a:srgbClr val="7030A0"/>
                </a:solidFill>
              </a:rPr>
              <a:t>聖子耶穌我們歡欣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無比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 </a:t>
            </a:r>
            <a:r>
              <a:rPr lang="zh-TW" altLang="en-US" sz="4800" b="1" dirty="0">
                <a:solidFill>
                  <a:srgbClr val="7030A0"/>
                </a:solidFill>
              </a:rPr>
              <a:t>將來見主面我們必更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驚訝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何等</a:t>
            </a:r>
            <a:r>
              <a:rPr lang="zh-TW" altLang="en-US" sz="4800" b="1" dirty="0">
                <a:solidFill>
                  <a:srgbClr val="7030A0"/>
                </a:solidFill>
              </a:rPr>
              <a:t>奇妙改變，更純潔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無瑕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7030A0"/>
                </a:solidFill>
              </a:rPr>
              <a:t>讚美主，讚美主，全地聆聽主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聲</a:t>
            </a:r>
            <a:r>
              <a:rPr lang="zh-TW" altLang="en-US" sz="4400" b="1" dirty="0">
                <a:solidFill>
                  <a:srgbClr val="7030A0"/>
                </a:solidFill>
              </a:rPr>
              <a:t>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讚美</a:t>
            </a:r>
            <a:r>
              <a:rPr lang="zh-TW" altLang="en-US" sz="4400" b="1" dirty="0">
                <a:solidFill>
                  <a:srgbClr val="7030A0"/>
                </a:solidFill>
              </a:rPr>
              <a:t>主，讚美主，萬民快樂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歡欣</a:t>
            </a:r>
            <a:r>
              <a:rPr lang="zh-TW" altLang="en-US" sz="4400" b="1" dirty="0">
                <a:solidFill>
                  <a:srgbClr val="7030A0"/>
                </a:solidFill>
              </a:rPr>
              <a:t>　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請</a:t>
            </a:r>
            <a:r>
              <a:rPr lang="zh-TW" altLang="en-US" sz="4400" b="1" dirty="0">
                <a:solidFill>
                  <a:srgbClr val="7030A0"/>
                </a:solidFill>
              </a:rPr>
              <a:t>來藉聖子耶穌來到父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前</a:t>
            </a:r>
            <a:r>
              <a:rPr lang="zh-TW" altLang="en-US" sz="4400" b="1" dirty="0">
                <a:solidFill>
                  <a:srgbClr val="7030A0"/>
                </a:solidFill>
              </a:rPr>
              <a:t>　　</a:t>
            </a:r>
            <a:endParaRPr lang="en-US" altLang="zh-TW" sz="44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7030A0"/>
                </a:solidFill>
              </a:rPr>
              <a:t>榮耀</a:t>
            </a:r>
            <a:r>
              <a:rPr lang="zh-TW" altLang="en-US" sz="4400" b="1" dirty="0">
                <a:solidFill>
                  <a:srgbClr val="7030A0"/>
                </a:solidFill>
              </a:rPr>
              <a:t>歸主，祂已成就大事</a:t>
            </a:r>
            <a:r>
              <a:rPr lang="zh-TW" altLang="en-US" sz="4400" b="1" dirty="0" smtClean="0">
                <a:solidFill>
                  <a:srgbClr val="7030A0"/>
                </a:solidFill>
              </a:rPr>
              <a:t>工</a:t>
            </a:r>
            <a:endParaRPr lang="zh-TW" alt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User</dc:creator>
  <cp:lastModifiedBy>User</cp:lastModifiedBy>
  <cp:revision>1</cp:revision>
  <dcterms:created xsi:type="dcterms:W3CDTF">2017-06-06T13:16:15Z</dcterms:created>
  <dcterms:modified xsi:type="dcterms:W3CDTF">2017-06-06T13:17:39Z</dcterms:modified>
</cp:coreProperties>
</file>