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173A-6F86-48C7-BA6E-5017A77567EA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D173A-6F86-48C7-BA6E-5017A77567EA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62450-7B06-440A-9E43-47156BEFFA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阿  我神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每逢舉目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觀看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手所造一切奇妙大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工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看見星宿  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聽到隆隆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雷聲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的大能遍滿了宇宙中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  讚美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偉大  何等偉大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  讚美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偉大  何等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偉大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想到  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竟願差祂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兒子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捨命  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幾乎不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領會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架  甘願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背我的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重擔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捨身為要赦免我罪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  讚美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偉大  何等偉大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  讚美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偉大  何等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偉大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再來  歡呼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聲響澈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天空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喜樂主接我回天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跪下  謙恭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的崇拜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並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要頌揚神阿你真偉大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你真偉大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  讚美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偉大  何等偉大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  讚美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偉大  何等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偉大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181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佈景主題11</vt:lpstr>
      <vt:lpstr>你真偉大</vt:lpstr>
      <vt:lpstr>你真偉大</vt:lpstr>
      <vt:lpstr>你真偉大</vt:lpstr>
      <vt:lpstr>你真偉大</vt:lpstr>
      <vt:lpstr>你真偉大</vt:lpstr>
      <vt:lpstr>你真偉大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你真偉大</dc:title>
  <dc:creator>User</dc:creator>
  <cp:lastModifiedBy>User</cp:lastModifiedBy>
  <cp:revision>1</cp:revision>
  <dcterms:created xsi:type="dcterms:W3CDTF">2017-08-23T13:17:22Z</dcterms:created>
  <dcterms:modified xsi:type="dcterms:W3CDTF">2017-08-23T13:19:21Z</dcterms:modified>
</cp:coreProperties>
</file>