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40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40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27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13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94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698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440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36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99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85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48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94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94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9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78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79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40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8F9FC3C8-8966-4653-8B5F-4E37A6E94622}" type="datetimeFigureOut">
              <a:rPr lang="zh-TW" altLang="en-US" smtClean="0"/>
              <a:t>2016/9/24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E703170-B925-453E-8C9E-D289CE9BF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86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523540" y="1399309"/>
            <a:ext cx="8090524" cy="4928755"/>
          </a:xfrm>
        </p:spPr>
        <p:txBody>
          <a:bodyPr/>
          <a:lstStyle/>
          <a:p>
            <a:pPr lvl="0" algn="ctr"/>
            <a:r>
              <a:rPr lang="zh-TW" altLang="zh-TW" sz="5400" dirty="0"/>
              <a:t>怎能如此像我這樣罪人</a:t>
            </a:r>
            <a:br>
              <a:rPr lang="zh-TW" altLang="zh-TW" sz="5400" dirty="0"/>
            </a:br>
            <a:r>
              <a:rPr lang="zh-TW" altLang="zh-TW" sz="5400" dirty="0"/>
              <a:t>也蒙寶血救贖大恩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/>
              <a:t>主為我受痛苦鞭傷</a:t>
            </a:r>
            <a:br>
              <a:rPr lang="zh-TW" altLang="zh-TW" sz="5400" dirty="0"/>
            </a:br>
            <a:r>
              <a:rPr lang="zh-TW" altLang="zh-TW" sz="5400" dirty="0"/>
              <a:t>也為我死在十架上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/>
              <a:t>奇異的愛 怎能如此</a:t>
            </a:r>
            <a:br>
              <a:rPr lang="zh-TW" altLang="zh-TW" sz="5400" dirty="0"/>
            </a:br>
            <a:r>
              <a:rPr lang="zh-TW" altLang="zh-TW" sz="5400" dirty="0"/>
              <a:t>我主我神為我受死</a:t>
            </a:r>
            <a:endParaRPr lang="zh-TW" altLang="en-US" sz="5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0" y="0"/>
            <a:ext cx="5917679" cy="86142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奇異的愛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65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523540" y="1399310"/>
            <a:ext cx="8090524" cy="2663536"/>
          </a:xfrm>
        </p:spPr>
        <p:txBody>
          <a:bodyPr/>
          <a:lstStyle/>
          <a:p>
            <a:pPr algn="ctr"/>
            <a:r>
              <a:rPr lang="zh-TW" altLang="zh-TW" sz="5400" dirty="0"/>
              <a:t>奇異的愛 怎能如此</a:t>
            </a:r>
            <a:br>
              <a:rPr lang="zh-TW" altLang="zh-TW" sz="5400" dirty="0"/>
            </a:br>
            <a:r>
              <a:rPr lang="zh-TW" altLang="zh-TW" sz="5400" dirty="0"/>
              <a:t>我主我神 竟為我死</a:t>
            </a:r>
            <a:endParaRPr lang="zh-TW" altLang="en-US" sz="5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0" y="0"/>
            <a:ext cx="5917679" cy="86142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奇異的愛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75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523540" y="1399310"/>
            <a:ext cx="8090524" cy="2663536"/>
          </a:xfrm>
        </p:spPr>
        <p:txBody>
          <a:bodyPr/>
          <a:lstStyle/>
          <a:p>
            <a:pPr algn="ctr"/>
            <a:r>
              <a:rPr lang="zh-TW" altLang="zh-TW" sz="5400" dirty="0"/>
              <a:t>奇異的愛 怎能如此</a:t>
            </a:r>
            <a:br>
              <a:rPr lang="zh-TW" altLang="zh-TW" sz="5400" dirty="0"/>
            </a:br>
            <a:r>
              <a:rPr lang="zh-TW" altLang="zh-TW" sz="5400" dirty="0"/>
              <a:t>我主我神 竟為我死</a:t>
            </a:r>
            <a:endParaRPr lang="zh-TW" altLang="en-US" sz="5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0" y="0"/>
            <a:ext cx="5917679" cy="86142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奇異的愛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81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523540" y="1399309"/>
            <a:ext cx="8090524" cy="4928755"/>
          </a:xfrm>
        </p:spPr>
        <p:txBody>
          <a:bodyPr/>
          <a:lstStyle/>
          <a:p>
            <a:pPr lvl="0" algn="ctr"/>
            <a:r>
              <a:rPr lang="zh-TW" altLang="zh-TW" sz="5400" dirty="0"/>
              <a:t>何等奇妙 永生主竟受死</a:t>
            </a:r>
            <a:br>
              <a:rPr lang="zh-TW" altLang="zh-TW" sz="5400" dirty="0"/>
            </a:br>
            <a:r>
              <a:rPr lang="zh-TW" altLang="zh-TW" sz="5400" dirty="0"/>
              <a:t>有誰能解釋這奧祕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/>
              <a:t>神聖之愛 廣闊深長</a:t>
            </a:r>
            <a:br>
              <a:rPr lang="zh-TW" altLang="zh-TW" sz="5400" dirty="0"/>
            </a:br>
            <a:r>
              <a:rPr lang="zh-TW" altLang="zh-TW" sz="5400" dirty="0"/>
              <a:t>最高天使也難測量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/>
              <a:t>上主憐憫 超過猜想</a:t>
            </a:r>
            <a:br>
              <a:rPr lang="zh-TW" altLang="zh-TW" sz="5400" dirty="0"/>
            </a:br>
            <a:r>
              <a:rPr lang="zh-TW" altLang="zh-TW" sz="5400" dirty="0"/>
              <a:t>世人都當敬拜景仰</a:t>
            </a:r>
            <a:endParaRPr lang="zh-TW" altLang="en-US" sz="5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0" y="0"/>
            <a:ext cx="5917679" cy="86142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奇異的愛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87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523540" y="1399310"/>
            <a:ext cx="8090524" cy="2663536"/>
          </a:xfrm>
        </p:spPr>
        <p:txBody>
          <a:bodyPr/>
          <a:lstStyle/>
          <a:p>
            <a:pPr algn="ctr"/>
            <a:r>
              <a:rPr lang="zh-TW" altLang="zh-TW" sz="5400" dirty="0"/>
              <a:t>奇異的愛 怎能如此</a:t>
            </a:r>
            <a:br>
              <a:rPr lang="zh-TW" altLang="zh-TW" sz="5400" dirty="0"/>
            </a:br>
            <a:r>
              <a:rPr lang="zh-TW" altLang="zh-TW" sz="5400" dirty="0"/>
              <a:t>我主我神 竟為我死</a:t>
            </a:r>
            <a:endParaRPr lang="zh-TW" altLang="en-US" sz="5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0" y="0"/>
            <a:ext cx="5917679" cy="86142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奇異的愛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08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523540" y="1399309"/>
            <a:ext cx="8090524" cy="4928755"/>
          </a:xfrm>
        </p:spPr>
        <p:txBody>
          <a:bodyPr/>
          <a:lstStyle/>
          <a:p>
            <a:pPr lvl="0" algn="ctr"/>
            <a:r>
              <a:rPr lang="zh-TW" altLang="zh-TW" sz="5400" dirty="0"/>
              <a:t>我主離開天上寶座榮華</a:t>
            </a:r>
            <a:br>
              <a:rPr lang="zh-TW" altLang="zh-TW" sz="5400" dirty="0"/>
            </a:br>
            <a:r>
              <a:rPr lang="zh-TW" altLang="zh-TW" sz="5400" dirty="0"/>
              <a:t>無量恩惠白白賜下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/>
              <a:t>謙卑虛已 顯彰慈愛</a:t>
            </a:r>
            <a:br>
              <a:rPr lang="zh-TW" altLang="zh-TW" sz="5400" dirty="0"/>
            </a:br>
            <a:r>
              <a:rPr lang="zh-TW" altLang="zh-TW" sz="5400" dirty="0"/>
              <a:t>流血救贖亞當後代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/>
              <a:t>恩典憐愛 無邊無涯</a:t>
            </a:r>
            <a:br>
              <a:rPr lang="zh-TW" altLang="zh-TW" sz="5400" dirty="0"/>
            </a:br>
            <a:r>
              <a:rPr lang="zh-TW" altLang="zh-TW" sz="5400" dirty="0"/>
              <a:t>罪人像我 竟蒙厚愛</a:t>
            </a:r>
            <a:endParaRPr lang="zh-TW" altLang="en-US" sz="5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0" y="0"/>
            <a:ext cx="5917679" cy="86142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奇異的愛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72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523540" y="1399310"/>
            <a:ext cx="8090524" cy="2663536"/>
          </a:xfrm>
        </p:spPr>
        <p:txBody>
          <a:bodyPr/>
          <a:lstStyle/>
          <a:p>
            <a:pPr algn="ctr"/>
            <a:r>
              <a:rPr lang="zh-TW" altLang="zh-TW" sz="5400" dirty="0"/>
              <a:t>奇異的愛 怎能如此</a:t>
            </a:r>
            <a:br>
              <a:rPr lang="zh-TW" altLang="zh-TW" sz="5400" dirty="0"/>
            </a:br>
            <a:r>
              <a:rPr lang="zh-TW" altLang="zh-TW" sz="5400" dirty="0"/>
              <a:t>我主我神 竟為我死</a:t>
            </a:r>
            <a:endParaRPr lang="zh-TW" altLang="en-US" sz="5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0" y="0"/>
            <a:ext cx="5917679" cy="86142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奇異的愛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81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523540" y="1399309"/>
            <a:ext cx="8090524" cy="4928755"/>
          </a:xfrm>
        </p:spPr>
        <p:txBody>
          <a:bodyPr/>
          <a:lstStyle/>
          <a:p>
            <a:pPr lvl="0" algn="ctr"/>
            <a:r>
              <a:rPr lang="zh-TW" altLang="zh-TW" sz="5400" dirty="0"/>
              <a:t>我靈受困 多年在牢獄中</a:t>
            </a:r>
            <a:br>
              <a:rPr lang="zh-TW" altLang="zh-TW" sz="5400" dirty="0"/>
            </a:br>
            <a:r>
              <a:rPr lang="zh-TW" altLang="zh-TW" sz="5400" dirty="0"/>
              <a:t>被罪包圍 黑暗重重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/>
              <a:t>主眼發出復活榮光</a:t>
            </a:r>
            <a:br>
              <a:rPr lang="zh-TW" altLang="zh-TW" sz="5400" dirty="0"/>
            </a:br>
            <a:r>
              <a:rPr lang="zh-TW" altLang="zh-TW" sz="5400" dirty="0"/>
              <a:t>我靈甦醒 滿室光明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/>
              <a:t>枷鎖脫落 心靈獲釋</a:t>
            </a:r>
            <a:br>
              <a:rPr lang="zh-TW" altLang="zh-TW" sz="5400" dirty="0"/>
            </a:br>
            <a:r>
              <a:rPr lang="zh-TW" altLang="zh-TW" sz="5400" dirty="0"/>
              <a:t>我就起來跟隨主行</a:t>
            </a:r>
            <a:endParaRPr lang="zh-TW" altLang="en-US" sz="5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0" y="0"/>
            <a:ext cx="5917679" cy="86142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奇異的愛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787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523540" y="1399310"/>
            <a:ext cx="8090524" cy="2663536"/>
          </a:xfrm>
        </p:spPr>
        <p:txBody>
          <a:bodyPr/>
          <a:lstStyle/>
          <a:p>
            <a:pPr algn="ctr"/>
            <a:r>
              <a:rPr lang="zh-TW" altLang="zh-TW" sz="5400" dirty="0"/>
              <a:t>奇異的愛 怎能如此</a:t>
            </a:r>
            <a:br>
              <a:rPr lang="zh-TW" altLang="zh-TW" sz="5400" dirty="0"/>
            </a:br>
            <a:r>
              <a:rPr lang="zh-TW" altLang="zh-TW" sz="5400" dirty="0"/>
              <a:t>我主我神 竟為我死</a:t>
            </a:r>
            <a:endParaRPr lang="zh-TW" altLang="en-US" sz="5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0" y="0"/>
            <a:ext cx="5917679" cy="86142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奇異的愛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04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523540" y="1399309"/>
            <a:ext cx="8090524" cy="4928755"/>
          </a:xfrm>
        </p:spPr>
        <p:txBody>
          <a:bodyPr/>
          <a:lstStyle/>
          <a:p>
            <a:pPr lvl="0" algn="ctr"/>
            <a:r>
              <a:rPr lang="zh-TW" altLang="zh-TW" sz="5400" dirty="0"/>
              <a:t>不再定罪 心中除盡憂愁</a:t>
            </a:r>
            <a:br>
              <a:rPr lang="zh-TW" altLang="zh-TW" sz="5400" dirty="0"/>
            </a:br>
            <a:r>
              <a:rPr lang="zh-TW" altLang="zh-TW" sz="5400" dirty="0"/>
              <a:t>我擁有主並祂所有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/>
              <a:t>主內生活讓祂居首</a:t>
            </a:r>
            <a:br>
              <a:rPr lang="zh-TW" altLang="zh-TW" sz="5400" dirty="0"/>
            </a:br>
            <a:r>
              <a:rPr lang="zh-TW" altLang="zh-TW" sz="5400" dirty="0"/>
              <a:t>穿起義袍聖潔無垢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/>
              <a:t>坦然無懼到寶座前</a:t>
            </a:r>
            <a:br>
              <a:rPr lang="zh-TW" altLang="zh-TW" sz="5400" dirty="0"/>
            </a:br>
            <a:r>
              <a:rPr lang="zh-TW" altLang="zh-TW" sz="5400" dirty="0"/>
              <a:t>藉主救贖 獲得冠冕</a:t>
            </a:r>
            <a:endParaRPr lang="zh-TW" altLang="en-US" sz="5400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0" y="0"/>
            <a:ext cx="5917679" cy="86142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奇異的愛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3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88</Words>
  <Application>Microsoft Office PowerPoint</Application>
  <PresentationFormat>如螢幕大小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宋体</vt:lpstr>
      <vt:lpstr>新細明體</vt:lpstr>
      <vt:lpstr>Arial</vt:lpstr>
      <vt:lpstr>Century Gothic</vt:lpstr>
      <vt:lpstr>Wingdings 3</vt:lpstr>
      <vt:lpstr>離子會議室</vt:lpstr>
      <vt:lpstr>怎能如此像我這樣罪人 也蒙寶血救贖大恩 主為我受痛苦鞭傷 也為我死在十架上 奇異的愛 怎能如此 我主我神為我受死</vt:lpstr>
      <vt:lpstr>奇異的愛 怎能如此 我主我神 竟為我死</vt:lpstr>
      <vt:lpstr>何等奇妙 永生主竟受死 有誰能解釋這奧祕 神聖之愛 廣闊深長 最高天使也難測量 上主憐憫 超過猜想 世人都當敬拜景仰</vt:lpstr>
      <vt:lpstr>奇異的愛 怎能如此 我主我神 竟為我死</vt:lpstr>
      <vt:lpstr>我主離開天上寶座榮華 無量恩惠白白賜下 謙卑虛已 顯彰慈愛 流血救贖亞當後代 恩典憐愛 無邊無涯 罪人像我 竟蒙厚愛</vt:lpstr>
      <vt:lpstr>奇異的愛 怎能如此 我主我神 竟為我死</vt:lpstr>
      <vt:lpstr>我靈受困 多年在牢獄中 被罪包圍 黑暗重重 主眼發出復活榮光 我靈甦醒 滿室光明 枷鎖脫落 心靈獲釋 我就起來跟隨主行</vt:lpstr>
      <vt:lpstr>奇異的愛 怎能如此 我主我神 竟為我死</vt:lpstr>
      <vt:lpstr>不再定罪 心中除盡憂愁 我擁有主並祂所有 主內生活讓祂居首 穿起義袍聖潔無垢 坦然無懼到寶座前 藉主救贖 獲得冠冕</vt:lpstr>
      <vt:lpstr>奇異的愛 怎能如此 我主我神 竟為我死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怎能如此像我這樣罪人 也蒙寶血救贖大恩 主為我受痛苦鞭傷 也為我死在十架上 奇異的愛 怎能如此 我主我神為我受死</dc:title>
  <dc:creator>大唐</dc:creator>
  <cp:lastModifiedBy>大唐</cp:lastModifiedBy>
  <cp:revision>1</cp:revision>
  <dcterms:created xsi:type="dcterms:W3CDTF">2016-09-24T06:44:22Z</dcterms:created>
  <dcterms:modified xsi:type="dcterms:W3CDTF">2016-09-24T06:51:02Z</dcterms:modified>
</cp:coreProperties>
</file>