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アウトラインテキストの書式を編集するにはクリックします。</a:t>
            </a:r>
          </a:p>
          <a:p>
            <a:pPr lvl="1"/>
            <a:r>
              <a:rPr lang="en-GB" altLang="zh-TW" smtClean="0"/>
              <a:t>2</a:t>
            </a:r>
            <a:r>
              <a:rPr lang="zh-TW" altLang="en-GB" smtClean="0"/>
              <a:t>レベル目のアウトライン</a:t>
            </a:r>
          </a:p>
          <a:p>
            <a:pPr lvl="2"/>
            <a:r>
              <a:rPr lang="en-GB" altLang="zh-TW" smtClean="0"/>
              <a:t>3</a:t>
            </a:r>
            <a:r>
              <a:rPr lang="zh-TW" altLang="en-GB" smtClean="0"/>
              <a:t>レベル目のアウトライン</a:t>
            </a:r>
          </a:p>
          <a:p>
            <a:pPr lvl="3"/>
            <a:r>
              <a:rPr lang="en-GB" altLang="zh-TW" smtClean="0"/>
              <a:t>4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5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6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7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8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9</a:t>
            </a:r>
            <a:r>
              <a:rPr lang="zh-TW" altLang="en-GB" smtClean="0"/>
              <a:t>レベル目のアウトライン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84031A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05A69A1E-DAA9-4275-BEE8-271897FFC734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84031A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4031A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B3F3C93-6E62-43B1-AFB0-2BFA3EB88C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2pPr>
      <a:lvl3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3pPr>
      <a:lvl4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4pPr>
      <a:lvl5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9pPr>
    </p:titleStyle>
    <p:bodyStyle>
      <a:lvl1pPr marL="341313" indent="-341313" algn="l" defTabSz="449263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快樂  快樂  我們崇拜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慈愛大</a:t>
            </a:r>
            <a:r>
              <a:rPr lang="zh-TW" altLang="en-US" sz="5400" dirty="0" smtClean="0"/>
              <a:t>主宰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心靈</a:t>
            </a:r>
            <a:r>
              <a:rPr lang="zh-TW" altLang="en-US" sz="5400" dirty="0"/>
              <a:t>開啟在主</a:t>
            </a:r>
            <a:r>
              <a:rPr lang="zh-TW" altLang="en-US" sz="5400" dirty="0" smtClean="0"/>
              <a:t>面前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如同</a:t>
            </a:r>
            <a:r>
              <a:rPr lang="zh-TW" altLang="en-US" sz="5400" dirty="0"/>
              <a:t>花朵向日</a:t>
            </a:r>
            <a:r>
              <a:rPr lang="zh-TW" altLang="en-US" sz="5400" dirty="0" smtClean="0"/>
              <a:t>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愁</a:t>
            </a:r>
            <a:r>
              <a:rPr lang="zh-TW" altLang="en-US" sz="5400" dirty="0"/>
              <a:t>霧</a:t>
            </a:r>
            <a:r>
              <a:rPr lang="zh-TW" altLang="en-US" sz="5400" dirty="0" smtClean="0"/>
              <a:t>疑雲  罪惡</a:t>
            </a:r>
            <a:r>
              <a:rPr lang="zh-TW" altLang="en-US" sz="5400" dirty="0"/>
              <a:t>憂</a:t>
            </a:r>
            <a:r>
              <a:rPr lang="zh-TW" altLang="en-US" sz="5400" dirty="0" smtClean="0"/>
              <a:t>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懇求</a:t>
            </a:r>
            <a:r>
              <a:rPr lang="zh-TW" altLang="en-US" sz="5400" dirty="0"/>
              <a:t>救主盡除</a:t>
            </a:r>
            <a:r>
              <a:rPr lang="zh-TW" altLang="en-US" sz="5400" dirty="0" smtClean="0"/>
              <a:t>清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萬福之源  永樂</a:t>
            </a:r>
            <a:r>
              <a:rPr lang="zh-TW" altLang="en-US" sz="5400" dirty="0"/>
              <a:t>之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賜光明滿我</a:t>
            </a:r>
            <a:r>
              <a:rPr lang="zh-TW" altLang="en-US" sz="5400" dirty="0" smtClean="0"/>
              <a:t>靈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環繞主座萬物同</a:t>
            </a:r>
            <a:r>
              <a:rPr lang="zh-TW" altLang="en-US" sz="5400" dirty="0" smtClean="0"/>
              <a:t>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天地</a:t>
            </a:r>
            <a:r>
              <a:rPr lang="zh-TW" altLang="en-US" sz="5400" dirty="0"/>
              <a:t>反映主</a:t>
            </a:r>
            <a:r>
              <a:rPr lang="zh-TW" altLang="en-US" sz="5400" dirty="0" smtClean="0"/>
              <a:t>榮光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天使  星宿</a:t>
            </a:r>
            <a:r>
              <a:rPr lang="zh-TW" altLang="en-US" sz="5400" dirty="0"/>
              <a:t>繞主</a:t>
            </a:r>
            <a:r>
              <a:rPr lang="zh-TW" altLang="en-US" sz="5400" dirty="0" smtClean="0"/>
              <a:t>歌唱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不住</a:t>
            </a:r>
            <a:r>
              <a:rPr lang="zh-TW" altLang="en-US" sz="5400" dirty="0"/>
              <a:t>崇拜永頌揚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四野</a:t>
            </a:r>
            <a:r>
              <a:rPr lang="zh-TW" altLang="en-US" sz="5400" dirty="0" smtClean="0"/>
              <a:t>森林  低谷高山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青翠</a:t>
            </a:r>
            <a:r>
              <a:rPr lang="zh-TW" altLang="en-US" sz="5400" dirty="0"/>
              <a:t>草原及</a:t>
            </a:r>
            <a:r>
              <a:rPr lang="zh-TW" altLang="en-US" sz="5400" dirty="0" smtClean="0"/>
              <a:t>海洋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清</a:t>
            </a:r>
            <a:r>
              <a:rPr lang="zh-TW" altLang="en-US" sz="5400" dirty="0"/>
              <a:t>歌</a:t>
            </a:r>
            <a:r>
              <a:rPr lang="zh-TW" altLang="en-US" sz="5400" dirty="0" smtClean="0"/>
              <a:t>小鳥  輕</a:t>
            </a:r>
            <a:r>
              <a:rPr lang="zh-TW" altLang="en-US" sz="5400" dirty="0"/>
              <a:t>注流</a:t>
            </a:r>
            <a:r>
              <a:rPr lang="zh-TW" altLang="en-US" sz="5400" dirty="0" smtClean="0"/>
              <a:t>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喚醒</a:t>
            </a:r>
            <a:r>
              <a:rPr lang="zh-TW" altLang="en-US" sz="5400" dirty="0"/>
              <a:t>我們同歡唱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主願</a:t>
            </a:r>
            <a:r>
              <a:rPr lang="zh-TW" altLang="en-US" sz="5400" dirty="0" smtClean="0"/>
              <a:t>給與  主</a:t>
            </a:r>
            <a:r>
              <a:rPr lang="zh-TW" altLang="en-US" sz="5400" dirty="0"/>
              <a:t>喜赦</a:t>
            </a:r>
            <a:r>
              <a:rPr lang="zh-TW" altLang="en-US" sz="5400" dirty="0" smtClean="0"/>
              <a:t>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</a:t>
            </a:r>
            <a:r>
              <a:rPr lang="zh-TW" altLang="en-US" sz="5400" dirty="0"/>
              <a:t>受祝頌永</a:t>
            </a:r>
            <a:r>
              <a:rPr lang="zh-TW" altLang="en-US" sz="5400" dirty="0" smtClean="0"/>
              <a:t>施恩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是生活喜樂</a:t>
            </a:r>
            <a:r>
              <a:rPr lang="zh-TW" altLang="en-US" sz="5400" dirty="0" smtClean="0"/>
              <a:t>源頭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人安息海般深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神是</a:t>
            </a:r>
            <a:r>
              <a:rPr lang="zh-TW" altLang="en-US" sz="5400" dirty="0" smtClean="0"/>
              <a:t>父親  基督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中生活皆主</a:t>
            </a:r>
            <a:r>
              <a:rPr lang="zh-TW" altLang="en-US" sz="5400" dirty="0" smtClean="0"/>
              <a:t>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求教</a:t>
            </a:r>
            <a:r>
              <a:rPr lang="zh-TW" altLang="en-US" sz="5400" dirty="0"/>
              <a:t>我們相愛</a:t>
            </a:r>
            <a:r>
              <a:rPr lang="zh-TW" altLang="en-US" sz="5400" dirty="0" smtClean="0"/>
              <a:t>相親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</a:t>
            </a:r>
            <a:r>
              <a:rPr lang="zh-TW" altLang="en-US" sz="5400" dirty="0"/>
              <a:t>享人生大歡欣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晨星引起偉大</a:t>
            </a:r>
            <a:r>
              <a:rPr lang="zh-TW" altLang="en-US" sz="5400" dirty="0" smtClean="0"/>
              <a:t>歌聲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普</a:t>
            </a:r>
            <a:r>
              <a:rPr lang="zh-TW" altLang="en-US" sz="5400" dirty="0"/>
              <a:t>世萬民都</a:t>
            </a:r>
            <a:r>
              <a:rPr lang="zh-TW" altLang="en-US" sz="5400" dirty="0" smtClean="0"/>
              <a:t>響應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父慈愛統治</a:t>
            </a:r>
            <a:r>
              <a:rPr lang="zh-TW" altLang="en-US" sz="5400" dirty="0" smtClean="0"/>
              <a:t>我們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弟兄</a:t>
            </a:r>
            <a:r>
              <a:rPr lang="zh-TW" altLang="en-US" sz="5400" dirty="0"/>
              <a:t>友愛繫人群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一同</a:t>
            </a:r>
            <a:r>
              <a:rPr lang="zh-TW" altLang="en-US" sz="5400" dirty="0" smtClean="0"/>
              <a:t>前進  歌唱不停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忠勇</a:t>
            </a:r>
            <a:r>
              <a:rPr lang="zh-TW" altLang="en-US" sz="5400" dirty="0"/>
              <a:t>爭戰勝利</a:t>
            </a:r>
            <a:r>
              <a:rPr lang="zh-TW" altLang="en-US" sz="5400" dirty="0" smtClean="0"/>
              <a:t>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歡欣樂曲  導向光明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</a:t>
            </a:r>
            <a:r>
              <a:rPr lang="zh-TW" altLang="en-US" sz="5400" dirty="0"/>
              <a:t>唱凱歌慶永生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佈景主題15</Template>
  <TotalTime>2</TotalTime>
  <Words>174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佈景主題15</vt:lpstr>
      <vt:lpstr>快樂崇拜</vt:lpstr>
      <vt:lpstr>快樂崇拜</vt:lpstr>
      <vt:lpstr>快樂崇拜</vt:lpstr>
      <vt:lpstr>快樂崇拜</vt:lpstr>
      <vt:lpstr>快樂崇拜</vt:lpstr>
      <vt:lpstr>快樂崇拜</vt:lpstr>
      <vt:lpstr>快樂崇拜</vt:lpstr>
      <vt:lpstr>快樂崇拜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快樂崇拜</dc:title>
  <dc:creator>User</dc:creator>
  <cp:lastModifiedBy>User</cp:lastModifiedBy>
  <cp:revision>1</cp:revision>
  <dcterms:created xsi:type="dcterms:W3CDTF">2017-06-03T09:09:18Z</dcterms:created>
  <dcterms:modified xsi:type="dcterms:W3CDTF">2017-06-03T09:11:38Z</dcterms:modified>
</cp:coreProperties>
</file>