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F95E3E-B87B-47E4-9158-E997BE8E8BA8}" type="datetimeFigureOut">
              <a:rPr lang="zh-TW" altLang="en-US" smtClean="0"/>
              <a:t>2017/4/29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4BD64F-23CD-490D-B59A-A40E07BE04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你心靈是否煩惱</a:t>
            </a:r>
            <a:r>
              <a:rPr lang="zh-TW" altLang="en-US" sz="5400" dirty="0" smtClean="0"/>
              <a:t>困苦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不見亮光  黑暗</a:t>
            </a:r>
            <a:r>
              <a:rPr lang="zh-TW" altLang="en-US" sz="5400" dirty="0"/>
              <a:t>滿</a:t>
            </a:r>
            <a:r>
              <a:rPr lang="zh-TW" altLang="en-US" sz="5400" dirty="0" smtClean="0"/>
              <a:t>佈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仰望</a:t>
            </a:r>
            <a:r>
              <a:rPr lang="zh-TW" altLang="en-US" sz="5400" dirty="0"/>
              <a:t>主耶穌就得</a:t>
            </a:r>
            <a:r>
              <a:rPr lang="zh-TW" altLang="en-US" sz="5400" dirty="0" smtClean="0"/>
              <a:t>光明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生命更活潑豐盛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當轉眼仰望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定睛</a:t>
            </a:r>
            <a:r>
              <a:rPr lang="zh-TW" altLang="en-US" sz="5400" dirty="0"/>
              <a:t>在祂奇妙慈</a:t>
            </a:r>
            <a:r>
              <a:rPr lang="zh-TW" altLang="en-US" sz="5400" dirty="0" smtClean="0"/>
              <a:t>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救主榮耀恩典大光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世俗</a:t>
            </a:r>
            <a:r>
              <a:rPr lang="zh-TW" altLang="en-US" sz="5400" dirty="0"/>
              <a:t>事必要顯為</a:t>
            </a:r>
            <a:r>
              <a:rPr lang="zh-TW" altLang="en-US" sz="5400" dirty="0" smtClean="0"/>
              <a:t>虛空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主已從死亡進入</a:t>
            </a:r>
            <a:r>
              <a:rPr lang="zh-TW" altLang="en-US" sz="5400" dirty="0" smtClean="0"/>
              <a:t>永生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隨主同享</a:t>
            </a:r>
            <a:r>
              <a:rPr lang="zh-TW" altLang="en-US" sz="5400" dirty="0" smtClean="0"/>
              <a:t>生命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我們</a:t>
            </a:r>
            <a:r>
              <a:rPr lang="zh-TW" altLang="en-US" sz="5400" dirty="0"/>
              <a:t>不再被罪權捆</a:t>
            </a:r>
            <a:r>
              <a:rPr lang="zh-TW" altLang="en-US" sz="5400" dirty="0" smtClean="0"/>
              <a:t>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靠主已得勝有餘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當轉眼仰望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定睛</a:t>
            </a:r>
            <a:r>
              <a:rPr lang="zh-TW" altLang="en-US" sz="5400" dirty="0"/>
              <a:t>在祂奇妙慈</a:t>
            </a:r>
            <a:r>
              <a:rPr lang="zh-TW" altLang="en-US" sz="5400" dirty="0" smtClean="0"/>
              <a:t>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救主榮耀恩典大光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世俗</a:t>
            </a:r>
            <a:r>
              <a:rPr lang="zh-TW" altLang="en-US" sz="5400" dirty="0"/>
              <a:t>事必要顯為</a:t>
            </a:r>
            <a:r>
              <a:rPr lang="zh-TW" altLang="en-US" sz="5400" dirty="0" smtClean="0"/>
              <a:t>虛空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救主的應許永不</a:t>
            </a:r>
            <a:r>
              <a:rPr lang="zh-TW" altLang="en-US" sz="5400" dirty="0" smtClean="0"/>
              <a:t>改變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</a:t>
            </a:r>
            <a:r>
              <a:rPr lang="zh-TW" altLang="en-US" sz="5400" dirty="0"/>
              <a:t>靠祂萬事蒙</a:t>
            </a:r>
            <a:r>
              <a:rPr lang="zh-TW" altLang="en-US" sz="5400" dirty="0" smtClean="0"/>
              <a:t>恩典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/>
              <a:t>去將祂全備的救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傳</a:t>
            </a:r>
            <a:r>
              <a:rPr lang="zh-TW" altLang="en-US" sz="5400" dirty="0"/>
              <a:t>給瀕臨死亡世人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當轉眼仰望耶穌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當轉眼仰望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定睛</a:t>
            </a:r>
            <a:r>
              <a:rPr lang="zh-TW" altLang="en-US" sz="5400" dirty="0"/>
              <a:t>在祂奇妙慈</a:t>
            </a:r>
            <a:r>
              <a:rPr lang="zh-TW" altLang="en-US" sz="5400" dirty="0" smtClean="0"/>
              <a:t>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救主榮耀恩典大光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世俗</a:t>
            </a:r>
            <a:r>
              <a:rPr lang="zh-TW" altLang="en-US" sz="5400" dirty="0"/>
              <a:t>事必要顯為</a:t>
            </a:r>
            <a:r>
              <a:rPr lang="zh-TW" altLang="en-US" sz="5400" dirty="0" smtClean="0"/>
              <a:t>虛空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164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鋒芒</vt:lpstr>
      <vt:lpstr>當轉眼仰望耶穌</vt:lpstr>
      <vt:lpstr>當轉眼仰望耶穌</vt:lpstr>
      <vt:lpstr>當轉眼仰望耶穌</vt:lpstr>
      <vt:lpstr>當轉眼仰望耶穌</vt:lpstr>
      <vt:lpstr>當轉眼仰望耶穌</vt:lpstr>
      <vt:lpstr>當轉眼仰望耶穌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當轉眼仰望耶穌</dc:title>
  <dc:creator>User</dc:creator>
  <cp:lastModifiedBy>User</cp:lastModifiedBy>
  <cp:revision>1</cp:revision>
  <dcterms:created xsi:type="dcterms:W3CDTF">2017-04-29T02:15:15Z</dcterms:created>
  <dcterms:modified xsi:type="dcterms:W3CDTF">2017-04-29T02:16:45Z</dcterms:modified>
</cp:coreProperties>
</file>