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B-F5C0-44CE-A725-C5C500BEC1D2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7995-7D95-4016-97B6-CA48476384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B-F5C0-44CE-A725-C5C500BEC1D2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7995-7D95-4016-97B6-CA48476384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B-F5C0-44CE-A725-C5C500BEC1D2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7995-7D95-4016-97B6-CA48476384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B-F5C0-44CE-A725-C5C500BEC1D2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7995-7D95-4016-97B6-CA48476384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B-F5C0-44CE-A725-C5C500BEC1D2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7995-7D95-4016-97B6-CA48476384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B-F5C0-44CE-A725-C5C500BEC1D2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7995-7D95-4016-97B6-CA48476384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B-F5C0-44CE-A725-C5C500BEC1D2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7995-7D95-4016-97B6-CA48476384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B-F5C0-44CE-A725-C5C500BEC1D2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7995-7D95-4016-97B6-CA48476384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B-F5C0-44CE-A725-C5C500BEC1D2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7995-7D95-4016-97B6-CA48476384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B-F5C0-44CE-A725-C5C500BEC1D2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7995-7D95-4016-97B6-CA48476384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B-F5C0-44CE-A725-C5C500BEC1D2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7995-7D95-4016-97B6-CA48476384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A7BB-F5C0-44CE-A725-C5C500BEC1D2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37995-7D95-4016-97B6-CA48476384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500090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時刻近主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500042"/>
            <a:ext cx="9144000" cy="1752600"/>
          </a:xfrm>
        </p:spPr>
        <p:txBody>
          <a:bodyPr>
            <a:noAutofit/>
          </a:bodyPr>
          <a:lstStyle/>
          <a:p>
            <a:pPr marL="742950" indent="-742950"/>
            <a:r>
              <a:rPr lang="en-US" altLang="zh-TW" sz="4400" b="1" dirty="0" smtClean="0">
                <a:solidFill>
                  <a:srgbClr val="002060"/>
                </a:solidFill>
              </a:rPr>
              <a:t>1.</a:t>
            </a:r>
            <a:r>
              <a:rPr lang="zh-TW" altLang="en-US" sz="4400" b="1" dirty="0">
                <a:solidFill>
                  <a:srgbClr val="002060"/>
                </a:solidFill>
              </a:rPr>
              <a:t>主比生命更寶貴，我要靠近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，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marL="742950" indent="-742950"/>
            <a:r>
              <a:rPr lang="zh-TW" altLang="en-US" sz="4400" b="1" dirty="0" smtClean="0">
                <a:solidFill>
                  <a:srgbClr val="002060"/>
                </a:solidFill>
              </a:rPr>
              <a:t>靠近</a:t>
            </a:r>
            <a:r>
              <a:rPr lang="zh-TW" altLang="en-US" sz="4400" b="1" dirty="0">
                <a:solidFill>
                  <a:srgbClr val="002060"/>
                </a:solidFill>
              </a:rPr>
              <a:t>你身邊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；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marL="742950" indent="-742950"/>
            <a:r>
              <a:rPr lang="zh-TW" altLang="en-US" sz="4400" b="1" dirty="0" smtClean="0">
                <a:solidFill>
                  <a:srgbClr val="002060"/>
                </a:solidFill>
              </a:rPr>
              <a:t>願</a:t>
            </a:r>
            <a:r>
              <a:rPr lang="zh-TW" altLang="en-US" sz="4400" b="1" dirty="0">
                <a:solidFill>
                  <a:srgbClr val="002060"/>
                </a:solidFill>
              </a:rPr>
              <a:t>你寶血洗淨我，使我永遠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，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marL="742950" indent="-742950"/>
            <a:r>
              <a:rPr lang="zh-TW" altLang="en-US" sz="4400" b="1" dirty="0" smtClean="0">
                <a:solidFill>
                  <a:srgbClr val="002060"/>
                </a:solidFill>
              </a:rPr>
              <a:t>永遠</a:t>
            </a:r>
            <a:r>
              <a:rPr lang="zh-TW" altLang="en-US" sz="4400" b="1" dirty="0">
                <a:solidFill>
                  <a:srgbClr val="002060"/>
                </a:solidFill>
              </a:rPr>
              <a:t>近你前。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>
                <a:solidFill>
                  <a:srgbClr val="002060"/>
                </a:solidFill>
              </a:rPr>
              <a:t>每一天，每一刻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，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 smtClean="0">
                <a:solidFill>
                  <a:srgbClr val="002060"/>
                </a:solidFill>
              </a:rPr>
              <a:t>願</a:t>
            </a:r>
            <a:r>
              <a:rPr lang="zh-TW" altLang="en-US" sz="4400" b="1" dirty="0">
                <a:solidFill>
                  <a:srgbClr val="002060"/>
                </a:solidFill>
              </a:rPr>
              <a:t>主能力潔淨我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；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 smtClean="0">
                <a:solidFill>
                  <a:srgbClr val="002060"/>
                </a:solidFill>
              </a:rPr>
              <a:t>願</a:t>
            </a:r>
            <a:r>
              <a:rPr lang="zh-TW" altLang="en-US" sz="4400" b="1" dirty="0">
                <a:solidFill>
                  <a:srgbClr val="002060"/>
                </a:solidFill>
              </a:rPr>
              <a:t>主愛索常繫連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，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 smtClean="0">
                <a:solidFill>
                  <a:srgbClr val="002060"/>
                </a:solidFill>
              </a:rPr>
              <a:t> 使</a:t>
            </a:r>
            <a:r>
              <a:rPr lang="zh-TW" altLang="en-US" sz="4400" b="1" dirty="0">
                <a:solidFill>
                  <a:srgbClr val="002060"/>
                </a:solidFill>
              </a:rPr>
              <a:t>我更近，更近你身邊。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357214"/>
            <a:ext cx="7772400" cy="1184249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時刻近主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500042"/>
            <a:ext cx="9144000" cy="1752600"/>
          </a:xfrm>
        </p:spPr>
        <p:txBody>
          <a:bodyPr>
            <a:noAutofit/>
          </a:bodyPr>
          <a:lstStyle/>
          <a:p>
            <a:pPr marL="742950" indent="-742950"/>
            <a:r>
              <a:rPr lang="en-US" altLang="zh-TW" sz="4400" b="1" dirty="0" smtClean="0">
                <a:solidFill>
                  <a:srgbClr val="002060"/>
                </a:solidFill>
              </a:rPr>
              <a:t>2.</a:t>
            </a:r>
            <a:r>
              <a:rPr lang="zh-TW" altLang="en-US" sz="4400" b="1" dirty="0">
                <a:solidFill>
                  <a:srgbClr val="002060"/>
                </a:solidFill>
              </a:rPr>
              <a:t>經過萬變的世界，求主溫柔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，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marL="742950" indent="-742950"/>
            <a:r>
              <a:rPr lang="zh-TW" altLang="en-US" sz="4400" b="1" dirty="0" smtClean="0">
                <a:solidFill>
                  <a:srgbClr val="002060"/>
                </a:solidFill>
              </a:rPr>
              <a:t>溫柔</a:t>
            </a:r>
            <a:r>
              <a:rPr lang="zh-TW" altLang="en-US" sz="4400" b="1" dirty="0">
                <a:solidFill>
                  <a:srgbClr val="002060"/>
                </a:solidFill>
              </a:rPr>
              <a:t>領我路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；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marL="742950" indent="-742950"/>
            <a:r>
              <a:rPr lang="zh-TW" altLang="en-US" sz="4400" b="1" dirty="0" smtClean="0">
                <a:solidFill>
                  <a:srgbClr val="002060"/>
                </a:solidFill>
              </a:rPr>
              <a:t>倚靠</a:t>
            </a:r>
            <a:r>
              <a:rPr lang="zh-TW" altLang="en-US" sz="4400" b="1" dirty="0">
                <a:solidFill>
                  <a:srgbClr val="002060"/>
                </a:solidFill>
              </a:rPr>
              <a:t>主必無錯誤，我必永不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，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marL="742950" indent="-742950"/>
            <a:r>
              <a:rPr lang="zh-TW" altLang="en-US" sz="4400" b="1" dirty="0" smtClean="0">
                <a:solidFill>
                  <a:srgbClr val="002060"/>
                </a:solidFill>
              </a:rPr>
              <a:t>永不</a:t>
            </a:r>
            <a:r>
              <a:rPr lang="zh-TW" altLang="en-US" sz="4400" b="1" dirty="0">
                <a:solidFill>
                  <a:srgbClr val="002060"/>
                </a:solidFill>
              </a:rPr>
              <a:t>走迷路。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>
                <a:solidFill>
                  <a:srgbClr val="002060"/>
                </a:solidFill>
              </a:rPr>
              <a:t>每一天，每一刻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，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 smtClean="0">
                <a:solidFill>
                  <a:srgbClr val="002060"/>
                </a:solidFill>
              </a:rPr>
              <a:t>願</a:t>
            </a:r>
            <a:r>
              <a:rPr lang="zh-TW" altLang="en-US" sz="4400" b="1" dirty="0">
                <a:solidFill>
                  <a:srgbClr val="002060"/>
                </a:solidFill>
              </a:rPr>
              <a:t>主能力潔淨我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；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 smtClean="0">
                <a:solidFill>
                  <a:srgbClr val="002060"/>
                </a:solidFill>
              </a:rPr>
              <a:t>願</a:t>
            </a:r>
            <a:r>
              <a:rPr lang="zh-TW" altLang="en-US" sz="4400" b="1" dirty="0">
                <a:solidFill>
                  <a:srgbClr val="002060"/>
                </a:solidFill>
              </a:rPr>
              <a:t>主愛索常繫連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，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 smtClean="0">
                <a:solidFill>
                  <a:srgbClr val="002060"/>
                </a:solidFill>
              </a:rPr>
              <a:t> 使</a:t>
            </a:r>
            <a:r>
              <a:rPr lang="zh-TW" altLang="en-US" sz="4400" b="1" dirty="0">
                <a:solidFill>
                  <a:srgbClr val="002060"/>
                </a:solidFill>
              </a:rPr>
              <a:t>我更近，更近你身邊。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500090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時刻近主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500042"/>
            <a:ext cx="9144000" cy="1928826"/>
          </a:xfrm>
        </p:spPr>
        <p:txBody>
          <a:bodyPr>
            <a:noAutofit/>
          </a:bodyPr>
          <a:lstStyle/>
          <a:p>
            <a:pPr marL="742950" indent="-742950"/>
            <a:r>
              <a:rPr lang="en-US" altLang="zh-TW" sz="4400" b="1" dirty="0" smtClean="0">
                <a:solidFill>
                  <a:srgbClr val="002060"/>
                </a:solidFill>
              </a:rPr>
              <a:t>3.</a:t>
            </a:r>
            <a:r>
              <a:rPr lang="zh-TW" altLang="en-US" sz="4400" b="1" dirty="0">
                <a:solidFill>
                  <a:srgbClr val="002060"/>
                </a:solidFill>
              </a:rPr>
              <a:t>願我愛救主更多，直到短促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，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marL="742950" indent="-742950"/>
            <a:r>
              <a:rPr lang="zh-TW" altLang="en-US" sz="4400" b="1" dirty="0" smtClean="0">
                <a:solidFill>
                  <a:srgbClr val="002060"/>
                </a:solidFill>
              </a:rPr>
              <a:t>短促</a:t>
            </a:r>
            <a:r>
              <a:rPr lang="zh-TW" altLang="en-US" sz="4400" b="1" dirty="0">
                <a:solidFill>
                  <a:srgbClr val="002060"/>
                </a:solidFill>
              </a:rPr>
              <a:t>人生過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；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marL="742950" indent="-742950"/>
            <a:r>
              <a:rPr lang="zh-TW" altLang="en-US" sz="4400" b="1" dirty="0" smtClean="0">
                <a:solidFill>
                  <a:srgbClr val="002060"/>
                </a:solidFill>
              </a:rPr>
              <a:t>願</a:t>
            </a:r>
            <a:r>
              <a:rPr lang="zh-TW" altLang="en-US" sz="4400" b="1" dirty="0">
                <a:solidFill>
                  <a:srgbClr val="002060"/>
                </a:solidFill>
              </a:rPr>
              <a:t>主愛滿我心中，進入光明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，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marL="742950" indent="-742950"/>
            <a:r>
              <a:rPr lang="zh-TW" altLang="en-US" sz="4400" b="1" dirty="0" smtClean="0">
                <a:solidFill>
                  <a:srgbClr val="002060"/>
                </a:solidFill>
              </a:rPr>
              <a:t>光明</a:t>
            </a:r>
            <a:r>
              <a:rPr lang="zh-TW" altLang="en-US" sz="4400" b="1" dirty="0">
                <a:solidFill>
                  <a:srgbClr val="002060"/>
                </a:solidFill>
              </a:rPr>
              <a:t>天上宮。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>
                <a:solidFill>
                  <a:srgbClr val="002060"/>
                </a:solidFill>
              </a:rPr>
              <a:t>每一天，每一刻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，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 smtClean="0">
                <a:solidFill>
                  <a:srgbClr val="002060"/>
                </a:solidFill>
              </a:rPr>
              <a:t>願</a:t>
            </a:r>
            <a:r>
              <a:rPr lang="zh-TW" altLang="en-US" sz="4400" b="1" dirty="0">
                <a:solidFill>
                  <a:srgbClr val="002060"/>
                </a:solidFill>
              </a:rPr>
              <a:t>主能力潔淨我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；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 smtClean="0">
                <a:solidFill>
                  <a:srgbClr val="002060"/>
                </a:solidFill>
              </a:rPr>
              <a:t>願</a:t>
            </a:r>
            <a:r>
              <a:rPr lang="zh-TW" altLang="en-US" sz="4400" b="1" dirty="0">
                <a:solidFill>
                  <a:srgbClr val="002060"/>
                </a:solidFill>
              </a:rPr>
              <a:t>主愛索常繫連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，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 smtClean="0">
                <a:solidFill>
                  <a:srgbClr val="002060"/>
                </a:solidFill>
              </a:rPr>
              <a:t> 使</a:t>
            </a:r>
            <a:r>
              <a:rPr lang="zh-TW" altLang="en-US" sz="4400" b="1" dirty="0">
                <a:solidFill>
                  <a:srgbClr val="002060"/>
                </a:solidFill>
              </a:rPr>
              <a:t>我更近，更近你身邊。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198</Words>
  <Application>Microsoft Office PowerPoint</Application>
  <PresentationFormat>如螢幕大小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時刻近主</vt:lpstr>
      <vt:lpstr>時刻近主</vt:lpstr>
      <vt:lpstr>時刻近主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時刻近主</dc:title>
  <dc:creator>User</dc:creator>
  <cp:lastModifiedBy>User</cp:lastModifiedBy>
  <cp:revision>1</cp:revision>
  <dcterms:created xsi:type="dcterms:W3CDTF">2017-06-13T13:26:31Z</dcterms:created>
  <dcterms:modified xsi:type="dcterms:W3CDTF">2017-06-13T13:27:37Z</dcterms:modified>
</cp:coreProperties>
</file>