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E428-6E64-484C-B242-44CC73220361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B360-7476-4F48-B1F8-385B26B4C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E428-6E64-484C-B242-44CC73220361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B360-7476-4F48-B1F8-385B26B4C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E428-6E64-484C-B242-44CC73220361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B360-7476-4F48-B1F8-385B26B4C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E428-6E64-484C-B242-44CC73220361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B360-7476-4F48-B1F8-385B26B4C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E428-6E64-484C-B242-44CC73220361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B360-7476-4F48-B1F8-385B26B4C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E428-6E64-484C-B242-44CC73220361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B360-7476-4F48-B1F8-385B26B4C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E428-6E64-484C-B242-44CC73220361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B360-7476-4F48-B1F8-385B26B4C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E428-6E64-484C-B242-44CC73220361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B360-7476-4F48-B1F8-385B26B4C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E428-6E64-484C-B242-44CC73220361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B360-7476-4F48-B1F8-385B26B4C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E428-6E64-484C-B242-44CC73220361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B360-7476-4F48-B1F8-385B26B4C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E428-6E64-484C-B242-44CC73220361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B360-7476-4F48-B1F8-385B26B4C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AE428-6E64-484C-B242-44CC73220361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B360-7476-4F48-B1F8-385B26B4C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感謝神賜我救贖主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感謝神豐富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預備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神過去的同在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感謝神主常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蔭庇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感謝神賜溫暖春天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感謝神蕭索秋景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感謝神抹乾我眼淚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感謝神賜我安寧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感謝神禱告蒙應允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感謝神未蒙垂聽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感謝神渡過了風暴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感謝神豐富供應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感謝神賜我苦與樂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感謝神絕望得慰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感謝神無比的慈愛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感謝神無限恩惠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感謝神賜路旁玫瑰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感謝神玫瑰有刺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感謝神賜家庭溫暖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感謝神盼望福祉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感謝神賜喜樂憂愁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感謝神屬天安寧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神賜明天盼望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感謝神永遠不停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132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感謝神</vt:lpstr>
      <vt:lpstr>感謝神</vt:lpstr>
      <vt:lpstr>感謝神</vt:lpstr>
      <vt:lpstr>感謝神</vt:lpstr>
      <vt:lpstr>感謝神</vt:lpstr>
      <vt:lpstr>感謝神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感謝神</dc:title>
  <dc:creator>大唐</dc:creator>
  <cp:lastModifiedBy>大唐</cp:lastModifiedBy>
  <cp:revision>2</cp:revision>
  <dcterms:created xsi:type="dcterms:W3CDTF">2015-11-28T03:10:10Z</dcterms:created>
  <dcterms:modified xsi:type="dcterms:W3CDTF">2017-12-16T02:51:20Z</dcterms:modified>
</cp:coreProperties>
</file>