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358D-9E14-4C35-B547-AE9BB53DE9A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41BAF6D-9FF3-41F8-80FA-B58B4BD681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358D-9E14-4C35-B547-AE9BB53DE9A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F6D-9FF3-41F8-80FA-B58B4BD681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358D-9E14-4C35-B547-AE9BB53DE9A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F6D-9FF3-41F8-80FA-B58B4BD681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358D-9E14-4C35-B547-AE9BB53DE9A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41BAF6D-9FF3-41F8-80FA-B58B4BD681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358D-9E14-4C35-B547-AE9BB53DE9A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F6D-9FF3-41F8-80FA-B58B4BD681D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358D-9E14-4C35-B547-AE9BB53DE9A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F6D-9FF3-41F8-80FA-B58B4BD681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358D-9E14-4C35-B547-AE9BB53DE9A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41BAF6D-9FF3-41F8-80FA-B58B4BD681D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358D-9E14-4C35-B547-AE9BB53DE9A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F6D-9FF3-41F8-80FA-B58B4BD681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358D-9E14-4C35-B547-AE9BB53DE9A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F6D-9FF3-41F8-80FA-B58B4BD681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358D-9E14-4C35-B547-AE9BB53DE9A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F6D-9FF3-41F8-80FA-B58B4BD681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358D-9E14-4C35-B547-AE9BB53DE9A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F6D-9FF3-41F8-80FA-B58B4BD681D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5F2358D-9E14-4C35-B547-AE9BB53DE9A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41BAF6D-9FF3-41F8-80FA-B58B4BD681D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平安夜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平安</a:t>
            </a:r>
            <a:r>
              <a:rPr lang="zh-TW" altLang="en-US" sz="5400" dirty="0" smtClean="0"/>
              <a:t>夜 聖</a:t>
            </a:r>
            <a:r>
              <a:rPr lang="zh-TW" altLang="en-US" sz="5400" dirty="0"/>
              <a:t>善</a:t>
            </a:r>
            <a:r>
              <a:rPr lang="zh-TW" altLang="en-US" sz="5400" dirty="0" smtClean="0"/>
              <a:t>夜 真寧靜 真光明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光輝</a:t>
            </a:r>
            <a:r>
              <a:rPr lang="zh-TW" altLang="en-US" sz="5400" dirty="0"/>
              <a:t>環照聖母聖</a:t>
            </a:r>
            <a:r>
              <a:rPr lang="zh-TW" altLang="en-US" sz="5400" dirty="0" smtClean="0"/>
              <a:t>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聖潔</a:t>
            </a:r>
            <a:r>
              <a:rPr lang="zh-TW" altLang="en-US" sz="5400" dirty="0"/>
              <a:t>嬰孩純真</a:t>
            </a:r>
            <a:r>
              <a:rPr lang="zh-TW" altLang="en-US" sz="5400" dirty="0" smtClean="0"/>
              <a:t>可愛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靜</a:t>
            </a:r>
            <a:r>
              <a:rPr lang="zh-TW" altLang="en-US" sz="5400" dirty="0"/>
              <a:t>享天賜</a:t>
            </a:r>
            <a:r>
              <a:rPr lang="zh-TW" altLang="en-US" sz="5400" dirty="0" smtClean="0"/>
              <a:t>安眠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靜</a:t>
            </a:r>
            <a:r>
              <a:rPr lang="zh-TW" altLang="en-US" sz="5400" dirty="0"/>
              <a:t>享天賜</a:t>
            </a:r>
            <a:r>
              <a:rPr lang="zh-TW" altLang="en-US" sz="5400" dirty="0" smtClean="0"/>
              <a:t>安眠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平安夜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平安</a:t>
            </a:r>
            <a:r>
              <a:rPr lang="zh-TW" altLang="en-US" sz="5400" dirty="0" smtClean="0"/>
              <a:t>夜 聖</a:t>
            </a:r>
            <a:r>
              <a:rPr lang="zh-TW" altLang="en-US" sz="5400" dirty="0"/>
              <a:t>善</a:t>
            </a:r>
            <a:r>
              <a:rPr lang="zh-TW" altLang="en-US" sz="5400" dirty="0" smtClean="0"/>
              <a:t>夜 牧羊人 在曠野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看見</a:t>
            </a:r>
            <a:r>
              <a:rPr lang="zh-TW" altLang="en-US" sz="5400" dirty="0"/>
              <a:t>天上榮光照</a:t>
            </a:r>
            <a:r>
              <a:rPr lang="zh-TW" altLang="en-US" sz="5400" dirty="0" smtClean="0"/>
              <a:t>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</a:t>
            </a:r>
            <a:r>
              <a:rPr lang="zh-TW" altLang="en-US" sz="5400" dirty="0"/>
              <a:t>軍齊唱哈利路</a:t>
            </a:r>
            <a:r>
              <a:rPr lang="zh-TW" altLang="en-US" sz="5400" dirty="0" smtClean="0"/>
              <a:t>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救主</a:t>
            </a:r>
            <a:r>
              <a:rPr lang="zh-TW" altLang="en-US" sz="5400" dirty="0"/>
              <a:t>今夜</a:t>
            </a:r>
            <a:r>
              <a:rPr lang="zh-TW" altLang="en-US" sz="5400" dirty="0" smtClean="0"/>
              <a:t>降生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救主</a:t>
            </a:r>
            <a:r>
              <a:rPr lang="zh-TW" altLang="en-US" sz="5400" dirty="0"/>
              <a:t>今夜</a:t>
            </a:r>
            <a:r>
              <a:rPr lang="zh-TW" altLang="en-US" sz="5400" dirty="0" smtClean="0"/>
              <a:t>降生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平安夜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平安</a:t>
            </a:r>
            <a:r>
              <a:rPr lang="zh-TW" altLang="en-US" sz="5400" dirty="0" smtClean="0"/>
              <a:t>夜 聖</a:t>
            </a:r>
            <a:r>
              <a:rPr lang="zh-TW" altLang="en-US" sz="5400" dirty="0"/>
              <a:t>善</a:t>
            </a:r>
            <a:r>
              <a:rPr lang="zh-TW" altLang="en-US" sz="5400" dirty="0" smtClean="0"/>
              <a:t>夜 神</a:t>
            </a:r>
            <a:r>
              <a:rPr lang="zh-TW" altLang="en-US" sz="5400" dirty="0"/>
              <a:t>子</a:t>
            </a:r>
            <a:r>
              <a:rPr lang="zh-TW" altLang="en-US" sz="5400" dirty="0" smtClean="0"/>
              <a:t>愛 光皎潔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這</a:t>
            </a:r>
            <a:r>
              <a:rPr lang="zh-TW" altLang="en-US" sz="5400" dirty="0"/>
              <a:t>是救恩黎明</a:t>
            </a:r>
            <a:r>
              <a:rPr lang="zh-TW" altLang="en-US" sz="5400" dirty="0" smtClean="0"/>
              <a:t>光芒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救</a:t>
            </a:r>
            <a:r>
              <a:rPr lang="zh-TW" altLang="en-US" sz="5400" dirty="0"/>
              <a:t>贖恩典降臨</a:t>
            </a:r>
            <a:r>
              <a:rPr lang="zh-TW" altLang="en-US" sz="5400" dirty="0" smtClean="0"/>
              <a:t>四方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耶穌今</a:t>
            </a:r>
            <a:r>
              <a:rPr lang="zh-TW" altLang="en-US" sz="5400" dirty="0" smtClean="0"/>
              <a:t>降生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耶穌今降生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</TotalTime>
  <Words>90</Words>
  <Application>Microsoft Office PowerPoint</Application>
  <PresentationFormat>如螢幕大小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旅程</vt:lpstr>
      <vt:lpstr>平安夜</vt:lpstr>
      <vt:lpstr>平安夜</vt:lpstr>
      <vt:lpstr>平安夜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平安夜</dc:title>
  <dc:creator>大唐</dc:creator>
  <cp:lastModifiedBy>大唐</cp:lastModifiedBy>
  <cp:revision>1</cp:revision>
  <dcterms:created xsi:type="dcterms:W3CDTF">2016-12-25T01:32:31Z</dcterms:created>
  <dcterms:modified xsi:type="dcterms:W3CDTF">2016-12-25T01:34:04Z</dcterms:modified>
</cp:coreProperties>
</file>