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010-3F40-45A8-A00D-2439530C647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61DEE-AF02-4091-A561-F03D235AB9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61DEE-AF02-4091-A561-F03D235AB993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545E-48F4-4341-9650-B0AFCB6AD1D4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6D8E-699C-4CF3-8AD2-DEFE5F2AF96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聽</a:t>
            </a:r>
            <a:r>
              <a:rPr lang="zh-TW" altLang="en-US" sz="5400" dirty="0" smtClean="0"/>
              <a:t>阿 天使</a:t>
            </a:r>
            <a:r>
              <a:rPr lang="zh-TW" altLang="en-US" sz="5400" dirty="0"/>
              <a:t>高聲</a:t>
            </a:r>
            <a:r>
              <a:rPr lang="zh-TW" altLang="en-US" sz="5400" dirty="0" smtClean="0"/>
              <a:t>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</a:t>
            </a:r>
            <a:r>
              <a:rPr lang="zh-TW" altLang="en-US" sz="5400" dirty="0"/>
              <a:t>歸與新生</a:t>
            </a:r>
            <a:r>
              <a:rPr lang="zh-TW" altLang="en-US" sz="5400" dirty="0" smtClean="0"/>
              <a:t>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地上</a:t>
            </a:r>
            <a:r>
              <a:rPr lang="zh-TW" altLang="en-US" sz="5400" dirty="0"/>
              <a:t>平安人</a:t>
            </a:r>
            <a:r>
              <a:rPr lang="zh-TW" altLang="en-US" sz="5400" dirty="0" smtClean="0"/>
              <a:t>蒙恩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神人</a:t>
            </a:r>
            <a:r>
              <a:rPr lang="zh-TW" altLang="en-US" sz="5400" dirty="0"/>
              <a:t>和好再</a:t>
            </a:r>
            <a:r>
              <a:rPr lang="zh-TW" altLang="en-US" sz="5400" dirty="0" smtClean="0"/>
              <a:t>相親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 smtClean="0"/>
              <a:t>興起 地上</a:t>
            </a:r>
            <a:r>
              <a:rPr lang="zh-TW" altLang="en-US" sz="5400" dirty="0"/>
              <a:t>大</a:t>
            </a:r>
            <a:r>
              <a:rPr lang="zh-TW" altLang="en-US" sz="5400" dirty="0" smtClean="0"/>
              <a:t>小邦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響應</a:t>
            </a:r>
            <a:r>
              <a:rPr lang="zh-TW" altLang="en-US" sz="5400" dirty="0"/>
              <a:t>諸天共</a:t>
            </a:r>
            <a:r>
              <a:rPr lang="zh-TW" altLang="en-US" sz="5400" dirty="0" smtClean="0"/>
              <a:t>頌揚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樂</a:t>
            </a:r>
            <a:r>
              <a:rPr lang="zh-TW" altLang="en-US" sz="5400" dirty="0"/>
              <a:t>與天使同</a:t>
            </a:r>
            <a:r>
              <a:rPr lang="zh-TW" altLang="en-US" sz="5400" dirty="0" smtClean="0"/>
              <a:t>宣告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基督</a:t>
            </a:r>
            <a:r>
              <a:rPr lang="zh-TW" altLang="en-US" sz="5400" dirty="0"/>
              <a:t>生於</a:t>
            </a:r>
            <a:r>
              <a:rPr lang="zh-TW" altLang="en-US" sz="5400" dirty="0" smtClean="0"/>
              <a:t>伯利恆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至高天庭同敬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基督</a:t>
            </a:r>
            <a:r>
              <a:rPr lang="zh-TW" altLang="en-US" sz="5400" dirty="0"/>
              <a:t>萬代永生</a:t>
            </a:r>
            <a:r>
              <a:rPr lang="zh-TW" altLang="en-US" sz="5400" dirty="0" smtClean="0"/>
              <a:t>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萬世</a:t>
            </a:r>
            <a:r>
              <a:rPr lang="zh-TW" altLang="en-US" sz="5400" dirty="0"/>
              <a:t>所望從天</a:t>
            </a:r>
            <a:r>
              <a:rPr lang="zh-TW" altLang="en-US" sz="5400" dirty="0" smtClean="0"/>
              <a:t>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甘心</a:t>
            </a:r>
            <a:r>
              <a:rPr lang="zh-TW" altLang="en-US" sz="5400" dirty="0"/>
              <a:t>卑微居陋房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至高上主披</a:t>
            </a:r>
            <a:r>
              <a:rPr lang="zh-TW" altLang="en-US" sz="5400" dirty="0" smtClean="0"/>
              <a:t>肉體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道</a:t>
            </a:r>
            <a:r>
              <a:rPr lang="zh-TW" altLang="en-US" sz="5400" dirty="0"/>
              <a:t>成肉身降麈</a:t>
            </a:r>
            <a:r>
              <a:rPr lang="zh-TW" altLang="en-US" sz="5400" dirty="0" smtClean="0"/>
              <a:t>世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甘</a:t>
            </a:r>
            <a:r>
              <a:rPr lang="zh-TW" altLang="en-US" sz="5400" dirty="0"/>
              <a:t>與世人居</a:t>
            </a:r>
            <a:r>
              <a:rPr lang="zh-TW" altLang="en-US" sz="5400" dirty="0" smtClean="0"/>
              <a:t>下地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耶穌</a:t>
            </a:r>
            <a:r>
              <a:rPr lang="zh-TW" altLang="en-US" sz="5400" dirty="0"/>
              <a:t>是以馬內利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歡迎天降和平</a:t>
            </a:r>
            <a:r>
              <a:rPr lang="zh-TW" altLang="en-US" sz="5400" dirty="0" smtClean="0"/>
              <a:t>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歡迎</a:t>
            </a:r>
            <a:r>
              <a:rPr lang="zh-TW" altLang="en-US" sz="5400" dirty="0"/>
              <a:t>輝煌公義</a:t>
            </a:r>
            <a:r>
              <a:rPr lang="zh-TW" altLang="en-US" sz="5400" dirty="0" smtClean="0"/>
              <a:t>光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帶來</a:t>
            </a:r>
            <a:r>
              <a:rPr lang="zh-TW" altLang="en-US" sz="5400" dirty="0"/>
              <a:t>生命顯</a:t>
            </a:r>
            <a:r>
              <a:rPr lang="zh-TW" altLang="en-US" sz="5400" dirty="0" smtClean="0"/>
              <a:t>光芒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起死回生</a:t>
            </a:r>
            <a:r>
              <a:rPr lang="zh-TW" altLang="en-US" sz="5400" dirty="0"/>
              <a:t>醫創傷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天使報信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捨棄榮華離</a:t>
            </a:r>
            <a:r>
              <a:rPr lang="zh-TW" altLang="en-US" sz="5400" dirty="0" smtClean="0"/>
              <a:t>天上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降生</a:t>
            </a:r>
            <a:r>
              <a:rPr lang="zh-TW" altLang="en-US" sz="5400" dirty="0"/>
              <a:t>救人出</a:t>
            </a:r>
            <a:r>
              <a:rPr lang="zh-TW" altLang="en-US" sz="5400" dirty="0" smtClean="0"/>
              <a:t>死亡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降生</a:t>
            </a:r>
            <a:r>
              <a:rPr lang="zh-TW" altLang="en-US" sz="5400" dirty="0"/>
              <a:t>使人得高</a:t>
            </a:r>
            <a:r>
              <a:rPr lang="zh-TW" altLang="en-US" sz="5400" dirty="0" smtClean="0"/>
              <a:t>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降生</a:t>
            </a:r>
            <a:r>
              <a:rPr lang="zh-TW" altLang="en-US" sz="5400" dirty="0"/>
              <a:t>使人得重生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5</TotalTime>
  <Words>129</Words>
  <Application>Microsoft Office PowerPoint</Application>
  <PresentationFormat>如螢幕大小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佈景主題3</vt:lpstr>
      <vt:lpstr>天使報信</vt:lpstr>
      <vt:lpstr>天使報信</vt:lpstr>
      <vt:lpstr>天使報信</vt:lpstr>
      <vt:lpstr>天使報信</vt:lpstr>
      <vt:lpstr>天使報信</vt:lpstr>
      <vt:lpstr>天使報信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大唐</dc:creator>
  <cp:lastModifiedBy>大唐</cp:lastModifiedBy>
  <cp:revision>2</cp:revision>
  <dcterms:created xsi:type="dcterms:W3CDTF">2016-12-25T01:29:40Z</dcterms:created>
  <dcterms:modified xsi:type="dcterms:W3CDTF">2016-12-25T01:34:49Z</dcterms:modified>
</cp:coreProperties>
</file>