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DAD2DB4-6403-4B54-8874-41CDB88EED60}" type="datetimeFigureOut">
              <a:rPr lang="zh-TW" altLang="en-US" smtClean="0"/>
              <a:t>2016/12/18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F5EB1ED-5B9B-4666-BD9A-F16D213FBA4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榮耀天軍展翅飛騰</a:t>
            </a:r>
          </a:p>
          <a:p>
            <a:pPr algn="ctr">
              <a:buNone/>
            </a:pPr>
            <a:r>
              <a:rPr lang="zh-TW" altLang="en-US" sz="5400" dirty="0"/>
              <a:t>遨遊大地看</a:t>
            </a:r>
            <a:r>
              <a:rPr lang="zh-TW" altLang="en-US" sz="5400" dirty="0" smtClean="0"/>
              <a:t>世人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當年</a:t>
            </a:r>
            <a:r>
              <a:rPr lang="zh-TW" altLang="en-US" sz="5400" dirty="0"/>
              <a:t>歡唱創造權能</a:t>
            </a:r>
          </a:p>
          <a:p>
            <a:pPr algn="ctr">
              <a:buNone/>
            </a:pPr>
            <a:r>
              <a:rPr lang="zh-TW" altLang="en-US" sz="5400" dirty="0"/>
              <a:t>今天報告主</a:t>
            </a:r>
            <a:r>
              <a:rPr lang="zh-TW" altLang="en-US" sz="5400" dirty="0" smtClean="0"/>
              <a:t>降生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齊來崇拜</a:t>
            </a:r>
          </a:p>
          <a:p>
            <a:pPr algn="ctr">
              <a:buNone/>
            </a:pPr>
            <a:r>
              <a:rPr lang="zh-TW" altLang="en-US" sz="5400" dirty="0"/>
              <a:t>齊來崇拜</a:t>
            </a:r>
          </a:p>
          <a:p>
            <a:pPr algn="ctr">
              <a:buNone/>
            </a:pPr>
            <a:r>
              <a:rPr lang="zh-TW" altLang="en-US" sz="5400" dirty="0"/>
              <a:t>崇拜基督新生王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牧人夜間巡遊曠野</a:t>
            </a:r>
          </a:p>
          <a:p>
            <a:pPr algn="ctr">
              <a:buNone/>
            </a:pPr>
            <a:r>
              <a:rPr lang="zh-TW" altLang="en-US" sz="5400" dirty="0"/>
              <a:t>輪流看守眾</a:t>
            </a:r>
            <a:r>
              <a:rPr lang="zh-TW" altLang="en-US" sz="5400" dirty="0" smtClean="0"/>
              <a:t>羊群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聖</a:t>
            </a:r>
            <a:r>
              <a:rPr lang="zh-TW" altLang="en-US" sz="5400" dirty="0"/>
              <a:t>嬰降生光華普照</a:t>
            </a:r>
          </a:p>
          <a:p>
            <a:pPr algn="ctr">
              <a:buNone/>
            </a:pPr>
            <a:r>
              <a:rPr lang="zh-TW" altLang="en-US" sz="5400" dirty="0"/>
              <a:t>神人同處何</a:t>
            </a:r>
            <a:r>
              <a:rPr lang="zh-TW" altLang="en-US" sz="5400" dirty="0" smtClean="0"/>
              <a:t>歡欣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齊來崇拜</a:t>
            </a:r>
          </a:p>
          <a:p>
            <a:pPr algn="ctr">
              <a:buNone/>
            </a:pPr>
            <a:r>
              <a:rPr lang="zh-TW" altLang="en-US" sz="5400" dirty="0"/>
              <a:t>齊來崇拜</a:t>
            </a:r>
          </a:p>
          <a:p>
            <a:pPr algn="ctr">
              <a:buNone/>
            </a:pPr>
            <a:r>
              <a:rPr lang="zh-TW" altLang="en-US" sz="5400" dirty="0"/>
              <a:t>崇拜基督新生王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67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旅程</vt:lpstr>
      <vt:lpstr>榮耀天軍</vt:lpstr>
      <vt:lpstr>榮耀天軍</vt:lpstr>
      <vt:lpstr>榮耀天軍</vt:lpstr>
      <vt:lpstr>榮耀天軍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榮耀天軍</dc:title>
  <dc:creator>大唐</dc:creator>
  <cp:lastModifiedBy>大唐</cp:lastModifiedBy>
  <cp:revision>1</cp:revision>
  <dcterms:created xsi:type="dcterms:W3CDTF">2016-12-18T00:47:59Z</dcterms:created>
  <dcterms:modified xsi:type="dcterms:W3CDTF">2016-12-18T00:49:08Z</dcterms:modified>
</cp:coreProperties>
</file>