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3B93A9FA-0FF8-4D40-8E1E-303BF833FE1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62CCBDF-D7DA-4F6D-8D97-E4BDD8D1A4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主領我何往必去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背起十架來跟從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聽見主慈</a:t>
            </a:r>
            <a:r>
              <a:rPr lang="zh-TW" altLang="en-US" sz="5400" dirty="0" smtClean="0"/>
              <a:t>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捨生命贖你</a:t>
            </a:r>
            <a:r>
              <a:rPr lang="zh-TW" altLang="en-US" sz="5400" dirty="0" smtClean="0"/>
              <a:t>罪過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將你所有獻呈。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主領我何往必去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主領我何往必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領我何往必</a:t>
            </a:r>
            <a:r>
              <a:rPr lang="zh-TW" altLang="en-US" sz="5400" dirty="0" smtClean="0"/>
              <a:t>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這樣愛</a:t>
            </a:r>
            <a:r>
              <a:rPr lang="zh-TW" altLang="en-US" sz="5400" dirty="0" smtClean="0"/>
              <a:t>我 我</a:t>
            </a:r>
            <a:r>
              <a:rPr lang="zh-TW" altLang="en-US" sz="5400" dirty="0"/>
              <a:t>必跟</a:t>
            </a:r>
            <a:r>
              <a:rPr lang="zh-TW" altLang="en-US" sz="5400" dirty="0" smtClean="0"/>
              <a:t>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領我何往必</a:t>
            </a:r>
            <a:r>
              <a:rPr lang="zh-TW" altLang="en-US" sz="5400" dirty="0" smtClean="0"/>
              <a:t>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主領我何往必去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或要經過幽暗</a:t>
            </a:r>
            <a:r>
              <a:rPr lang="zh-TW" altLang="en-US" sz="5400" dirty="0" smtClean="0"/>
              <a:t>道路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或</a:t>
            </a:r>
            <a:r>
              <a:rPr lang="zh-TW" altLang="en-US" sz="5400" dirty="0"/>
              <a:t>渡風暴</a:t>
            </a:r>
            <a:r>
              <a:rPr lang="zh-TW" altLang="en-US" sz="5400" dirty="0" smtClean="0"/>
              <a:t>海洋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背</a:t>
            </a:r>
            <a:r>
              <a:rPr lang="zh-TW" altLang="en-US" sz="5400" dirty="0"/>
              <a:t>我十架跟隨恩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無論</a:t>
            </a:r>
            <a:r>
              <a:rPr lang="zh-TW" altLang="en-US" sz="5400" dirty="0"/>
              <a:t>主領我何往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主領我何往必去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主領我何往必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領我何往必</a:t>
            </a:r>
            <a:r>
              <a:rPr lang="zh-TW" altLang="en-US" sz="5400" dirty="0" smtClean="0"/>
              <a:t>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這樣愛</a:t>
            </a:r>
            <a:r>
              <a:rPr lang="zh-TW" altLang="en-US" sz="5400" dirty="0" smtClean="0"/>
              <a:t>我 我</a:t>
            </a:r>
            <a:r>
              <a:rPr lang="zh-TW" altLang="en-US" sz="5400" dirty="0"/>
              <a:t>必跟</a:t>
            </a:r>
            <a:r>
              <a:rPr lang="zh-TW" altLang="en-US" sz="5400" dirty="0" smtClean="0"/>
              <a:t>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領我何往必</a:t>
            </a:r>
            <a:r>
              <a:rPr lang="zh-TW" altLang="en-US" sz="5400" dirty="0" smtClean="0"/>
              <a:t>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主領我何往必去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命 我</a:t>
            </a:r>
            <a:r>
              <a:rPr lang="zh-TW" altLang="en-US" sz="5400" dirty="0"/>
              <a:t>心所有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獻</a:t>
            </a:r>
            <a:r>
              <a:rPr lang="zh-TW" altLang="en-US" sz="5400" dirty="0"/>
              <a:t>與愛我</a:t>
            </a:r>
            <a:r>
              <a:rPr lang="zh-TW" altLang="en-US" sz="5400" dirty="0" smtClean="0"/>
              <a:t>基督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無論領我何往必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祂是我王、我主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主領我何往必去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主領我何往必</a:t>
            </a:r>
            <a:r>
              <a:rPr lang="zh-TW" altLang="en-US" sz="5400" dirty="0" smtClean="0"/>
              <a:t>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領我何往必</a:t>
            </a:r>
            <a:r>
              <a:rPr lang="zh-TW" altLang="en-US" sz="5400" dirty="0" smtClean="0"/>
              <a:t>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這樣愛</a:t>
            </a:r>
            <a:r>
              <a:rPr lang="zh-TW" altLang="en-US" sz="5400" dirty="0" smtClean="0"/>
              <a:t>我 我</a:t>
            </a:r>
            <a:r>
              <a:rPr lang="zh-TW" altLang="en-US" sz="5400" dirty="0"/>
              <a:t>必跟</a:t>
            </a:r>
            <a:r>
              <a:rPr lang="zh-TW" altLang="en-US" sz="5400" dirty="0" smtClean="0"/>
              <a:t>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領我何往必</a:t>
            </a:r>
            <a:r>
              <a:rPr lang="zh-TW" altLang="en-US" sz="5400" dirty="0" smtClean="0"/>
              <a:t>去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204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佈景主題4</vt:lpstr>
      <vt:lpstr>主領我何往必去</vt:lpstr>
      <vt:lpstr>主領我何往必去</vt:lpstr>
      <vt:lpstr>主領我何往必去</vt:lpstr>
      <vt:lpstr>主領我何往必去</vt:lpstr>
      <vt:lpstr>主領我何往必去</vt:lpstr>
      <vt:lpstr>主領我何往必去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主領我何往必去</dc:title>
  <dc:creator>大唐</dc:creator>
  <cp:lastModifiedBy>大唐</cp:lastModifiedBy>
  <cp:revision>1</cp:revision>
  <dcterms:created xsi:type="dcterms:W3CDTF">2015-10-11T01:53:48Z</dcterms:created>
  <dcterms:modified xsi:type="dcterms:W3CDTF">2015-10-11T01:55:35Z</dcterms:modified>
</cp:coreProperties>
</file>