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BC07-BDDC-4336-9A93-0AE7956D5126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43B6-9248-43C5-B496-E42D884CA5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頌讚耶穌聖名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耶穌聖名眾該</a:t>
            </a:r>
            <a:r>
              <a:rPr lang="zh-TW" altLang="en-US" sz="5400" dirty="0" smtClean="0"/>
              <a:t>讚美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天使</a:t>
            </a:r>
            <a:r>
              <a:rPr lang="zh-TW" altLang="en-US" sz="5400" dirty="0"/>
              <a:t>一同伏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奉獻</a:t>
            </a:r>
            <a:r>
              <a:rPr lang="zh-TW" altLang="en-US" sz="5400" dirty="0"/>
              <a:t>冠冕大家</a:t>
            </a:r>
            <a:r>
              <a:rPr lang="zh-TW" altLang="en-US" sz="5400" dirty="0" smtClean="0"/>
              <a:t>行禮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尊</a:t>
            </a:r>
            <a:r>
              <a:rPr lang="zh-TW" altLang="en-US" sz="5400" dirty="0"/>
              <a:t>榮天地主宰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頌讚耶穌聖名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奉獻</a:t>
            </a:r>
            <a:r>
              <a:rPr lang="zh-TW" altLang="en-US" sz="5400" dirty="0"/>
              <a:t>冠冕大家</a:t>
            </a:r>
            <a:r>
              <a:rPr lang="zh-TW" altLang="en-US" sz="5400" dirty="0" smtClean="0"/>
              <a:t>行禮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尊</a:t>
            </a:r>
            <a:r>
              <a:rPr lang="zh-TW" altLang="en-US" sz="5400" dirty="0"/>
              <a:t>榮天地主宰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頌讚耶穌聖名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罪人蒙恩免墮陰</a:t>
            </a:r>
            <a:r>
              <a:rPr lang="zh-TW" altLang="en-US" sz="5400" dirty="0" smtClean="0"/>
              <a:t>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顯明</a:t>
            </a:r>
            <a:r>
              <a:rPr lang="zh-TW" altLang="en-US" sz="5400" dirty="0"/>
              <a:t>主心</a:t>
            </a:r>
            <a:r>
              <a:rPr lang="zh-TW" altLang="en-US" sz="5400" dirty="0" smtClean="0"/>
              <a:t>慈愛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頌揚</a:t>
            </a:r>
            <a:r>
              <a:rPr lang="zh-TW" altLang="en-US" sz="5400" dirty="0"/>
              <a:t>耶穌罪人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稱頌</a:t>
            </a:r>
            <a:r>
              <a:rPr lang="zh-TW" altLang="en-US" sz="5400" dirty="0"/>
              <a:t>天地主宰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頌讚耶穌聖名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頌揚耶穌罪人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稱頌</a:t>
            </a:r>
            <a:r>
              <a:rPr lang="zh-TW" altLang="en-US" sz="5400" dirty="0"/>
              <a:t>天地主宰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2" id="{5437CD39-82ED-47E8-AB85-0936B789E81E}" vid="{DE8B7F65-E196-435A-9E11-7210213D8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5</TotalTime>
  <Words>66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佈景主題12</vt:lpstr>
      <vt:lpstr>頌讚耶穌聖名</vt:lpstr>
      <vt:lpstr>頌讚耶穌聖名</vt:lpstr>
      <vt:lpstr>頌讚耶穌聖名</vt:lpstr>
      <vt:lpstr>頌讚耶穌聖名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頌讚耶穌聖名</dc:title>
  <dc:creator>大唐</dc:creator>
  <cp:lastModifiedBy>大唐</cp:lastModifiedBy>
  <cp:revision>1</cp:revision>
  <dcterms:created xsi:type="dcterms:W3CDTF">2017-01-22T00:22:26Z</dcterms:created>
  <dcterms:modified xsi:type="dcterms:W3CDTF">2017-01-22T00:27:50Z</dcterms:modified>
</cp:coreProperties>
</file>