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9416EF2-DEA7-4BCF-8302-B5B4F3C64BCF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親愛主 牽我手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dirty="0"/>
              <a:t>親愛主 牽我</a:t>
            </a:r>
            <a:r>
              <a:rPr lang="zh-TW" altLang="en-US" sz="5400" dirty="0" smtClean="0"/>
              <a:t>手 建立</a:t>
            </a:r>
            <a:r>
              <a:rPr lang="zh-TW" altLang="en-US" sz="5400" dirty="0"/>
              <a:t>我 領我</a:t>
            </a:r>
            <a:r>
              <a:rPr lang="zh-TW" altLang="en-US" sz="5400" dirty="0" smtClean="0"/>
              <a:t>走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疲倦 我軟弱 我苦</a:t>
            </a:r>
            <a:r>
              <a:rPr lang="zh-TW" altLang="en-US" sz="5400" dirty="0" smtClean="0"/>
              <a:t>愁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經</a:t>
            </a:r>
            <a:r>
              <a:rPr lang="zh-TW" altLang="en-US" sz="5400" dirty="0"/>
              <a:t>風暴 過</a:t>
            </a:r>
            <a:r>
              <a:rPr lang="zh-TW" altLang="en-US" sz="5400" dirty="0" smtClean="0"/>
              <a:t>黑夜 求</a:t>
            </a:r>
            <a:r>
              <a:rPr lang="zh-TW" altLang="en-US" sz="5400" dirty="0"/>
              <a:t>領我進</a:t>
            </a:r>
            <a:r>
              <a:rPr lang="zh-TW" altLang="en-US" sz="5400" dirty="0" smtClean="0"/>
              <a:t>光明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親愛</a:t>
            </a:r>
            <a:r>
              <a:rPr lang="zh-TW" altLang="en-US" sz="5400" dirty="0"/>
              <a:t>主 牽我手 到天庭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親愛主 牽我手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dirty="0"/>
              <a:t>我道路 雖凄</a:t>
            </a:r>
            <a:r>
              <a:rPr lang="zh-TW" altLang="en-US" sz="5400" dirty="0" smtClean="0"/>
              <a:t>涼 主</a:t>
            </a:r>
            <a:r>
              <a:rPr lang="zh-TW" altLang="en-US" sz="5400" dirty="0"/>
              <a:t>臨近 慰</a:t>
            </a:r>
            <a:r>
              <a:rPr lang="zh-TW" altLang="en-US" sz="5400" dirty="0" smtClean="0"/>
              <a:t>憂傷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在世快打完美好仗</a:t>
            </a:r>
          </a:p>
          <a:p>
            <a:pPr algn="ctr">
              <a:buNone/>
            </a:pPr>
            <a:r>
              <a:rPr lang="zh-TW" altLang="en-US" sz="5400" dirty="0" smtClean="0"/>
              <a:t>聽</a:t>
            </a:r>
            <a:r>
              <a:rPr lang="zh-TW" altLang="en-US" sz="5400" dirty="0"/>
              <a:t>我求 聽我</a:t>
            </a:r>
            <a:r>
              <a:rPr lang="zh-TW" altLang="en-US" sz="5400" dirty="0" smtClean="0"/>
              <a:t>禱 攙</a:t>
            </a:r>
            <a:r>
              <a:rPr lang="zh-TW" altLang="en-US" sz="5400" dirty="0"/>
              <a:t>我手 防</a:t>
            </a:r>
            <a:r>
              <a:rPr lang="zh-TW" altLang="en-US" sz="5400" dirty="0" smtClean="0"/>
              <a:t>跌倒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親愛</a:t>
            </a:r>
            <a:r>
              <a:rPr lang="zh-TW" altLang="en-US" sz="5400" dirty="0"/>
              <a:t>主 牽我手 常引導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2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1</TotalTime>
  <Words>77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佈景主題2</vt:lpstr>
      <vt:lpstr>親愛主 牽我手</vt:lpstr>
      <vt:lpstr>親愛主 牽我手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親愛主 牽我手</dc:title>
  <dc:creator>大唐</dc:creator>
  <cp:lastModifiedBy>大唐</cp:lastModifiedBy>
  <cp:revision>1</cp:revision>
  <dcterms:created xsi:type="dcterms:W3CDTF">2016-04-09T13:42:25Z</dcterms:created>
  <dcterms:modified xsi:type="dcterms:W3CDTF">2016-04-09T13:43:43Z</dcterms:modified>
</cp:coreProperties>
</file>