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6B17361-AFF9-4A50-8FA1-CCBB1A96AC9B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AE3DBCF5-9AC5-4A61-8A4D-993DF42A08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7361-AFF9-4A50-8FA1-CCBB1A96AC9B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7361-AFF9-4A50-8FA1-CCBB1A96AC9B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7361-AFF9-4A50-8FA1-CCBB1A96AC9B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6B17361-AFF9-4A50-8FA1-CCBB1A96AC9B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7361-AFF9-4A50-8FA1-CCBB1A96AC9B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7361-AFF9-4A50-8FA1-CCBB1A96AC9B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B17361-AFF9-4A50-8FA1-CCBB1A96AC9B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7361-AFF9-4A50-8FA1-CCBB1A96AC9B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6B17361-AFF9-4A50-8FA1-CCBB1A96AC9B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6B17361-AFF9-4A50-8FA1-CCBB1A96AC9B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56B17361-AFF9-4A50-8FA1-CCBB1A96AC9B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AE3DBCF5-9AC5-4A61-8A4D-993DF42A08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活著為耶穌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活著為</a:t>
            </a:r>
            <a:r>
              <a:rPr lang="zh-TW" altLang="en-US" sz="5400" dirty="0" smtClean="0"/>
              <a:t>耶穌  真平安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喜樂</a:t>
            </a:r>
            <a:r>
              <a:rPr lang="zh-TW" altLang="en-US" sz="5400" dirty="0"/>
              <a:t>之</a:t>
            </a:r>
            <a:r>
              <a:rPr lang="zh-TW" altLang="en-US" sz="5400" dirty="0" smtClean="0"/>
              <a:t>江河  永不乾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試</a:t>
            </a:r>
            <a:r>
              <a:rPr lang="zh-TW" altLang="en-US" sz="5400" dirty="0"/>
              <a:t>煉雖</a:t>
            </a:r>
            <a:r>
              <a:rPr lang="zh-TW" altLang="en-US" sz="5400" dirty="0" smtClean="0"/>
              <a:t>來臨  我</a:t>
            </a:r>
            <a:r>
              <a:rPr lang="zh-TW" altLang="en-US" sz="5400" dirty="0"/>
              <a:t>不</a:t>
            </a:r>
            <a:r>
              <a:rPr lang="zh-TW" altLang="en-US" sz="5400" dirty="0" smtClean="0"/>
              <a:t>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活著</a:t>
            </a:r>
            <a:r>
              <a:rPr lang="zh-TW" altLang="en-US" sz="5400" dirty="0"/>
              <a:t>為</a:t>
            </a:r>
            <a:r>
              <a:rPr lang="zh-TW" altLang="en-US" sz="5400" dirty="0" smtClean="0"/>
              <a:t>耶穌  主</a:t>
            </a:r>
            <a:r>
              <a:rPr lang="zh-TW" altLang="en-US" sz="5400" dirty="0"/>
              <a:t>在旁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活著為耶穌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求主助我多事奉</a:t>
            </a:r>
            <a:r>
              <a:rPr lang="zh-TW" altLang="en-US" sz="5400" dirty="0" smtClean="0"/>
              <a:t>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求</a:t>
            </a:r>
            <a:r>
              <a:rPr lang="zh-TW" altLang="en-US" sz="5400" dirty="0"/>
              <a:t>主助我多讚美</a:t>
            </a:r>
            <a:r>
              <a:rPr lang="zh-TW" altLang="en-US" sz="5400" dirty="0" smtClean="0"/>
              <a:t>你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使</a:t>
            </a:r>
            <a:r>
              <a:rPr lang="zh-TW" altLang="en-US" sz="5400" dirty="0"/>
              <a:t>我活在主慈愛</a:t>
            </a:r>
            <a:r>
              <a:rPr lang="zh-TW" altLang="en-US" sz="5400" dirty="0" smtClean="0"/>
              <a:t>裡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永遠</a:t>
            </a:r>
            <a:r>
              <a:rPr lang="zh-TW" altLang="en-US" sz="5400" dirty="0"/>
              <a:t>跟隨主不轉離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活著為耶穌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活著為</a:t>
            </a:r>
            <a:r>
              <a:rPr lang="zh-TW" altLang="en-US" sz="5400" dirty="0" smtClean="0"/>
              <a:t>耶穌  真安息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討</a:t>
            </a:r>
            <a:r>
              <a:rPr lang="zh-TW" altLang="en-US" sz="5400" dirty="0"/>
              <a:t>我主</a:t>
            </a:r>
            <a:r>
              <a:rPr lang="zh-TW" altLang="en-US" sz="5400" dirty="0" smtClean="0"/>
              <a:t>喜悅  福</a:t>
            </a:r>
            <a:r>
              <a:rPr lang="zh-TW" altLang="en-US" sz="5400" dirty="0"/>
              <a:t>滿</a:t>
            </a:r>
            <a:r>
              <a:rPr lang="zh-TW" altLang="en-US" sz="5400" dirty="0" smtClean="0"/>
              <a:t>溢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單</a:t>
            </a:r>
            <a:r>
              <a:rPr lang="zh-TW" altLang="en-US" sz="5400" dirty="0"/>
              <a:t>為主</a:t>
            </a:r>
            <a:r>
              <a:rPr lang="zh-TW" altLang="en-US" sz="5400" dirty="0" smtClean="0"/>
              <a:t>生活  聽</a:t>
            </a:r>
            <a:r>
              <a:rPr lang="zh-TW" altLang="en-US" sz="5400" dirty="0"/>
              <a:t>主</a:t>
            </a:r>
            <a:r>
              <a:rPr lang="zh-TW" altLang="en-US" sz="5400" dirty="0" smtClean="0"/>
              <a:t>令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直到</a:t>
            </a:r>
            <a:r>
              <a:rPr lang="zh-TW" altLang="en-US" sz="5400" dirty="0"/>
              <a:t>我走完世路程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活著為耶穌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求主助我多事奉</a:t>
            </a:r>
            <a:r>
              <a:rPr lang="zh-TW" altLang="en-US" sz="5400" dirty="0" smtClean="0"/>
              <a:t>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求</a:t>
            </a:r>
            <a:r>
              <a:rPr lang="zh-TW" altLang="en-US" sz="5400" dirty="0"/>
              <a:t>主助我多讚美</a:t>
            </a:r>
            <a:r>
              <a:rPr lang="zh-TW" altLang="en-US" sz="5400" dirty="0" smtClean="0"/>
              <a:t>你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使</a:t>
            </a:r>
            <a:r>
              <a:rPr lang="zh-TW" altLang="en-US" sz="5400" dirty="0"/>
              <a:t>我活在主慈愛</a:t>
            </a:r>
            <a:r>
              <a:rPr lang="zh-TW" altLang="en-US" sz="5400" dirty="0" smtClean="0"/>
              <a:t>裡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永遠</a:t>
            </a:r>
            <a:r>
              <a:rPr lang="zh-TW" altLang="en-US" sz="5400" dirty="0"/>
              <a:t>跟隨主不轉離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5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佈景主題5</Template>
  <TotalTime>1</TotalTime>
  <Words>112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佈景主題5</vt:lpstr>
      <vt:lpstr>活著為耶穌</vt:lpstr>
      <vt:lpstr>活著為耶穌</vt:lpstr>
      <vt:lpstr>活著為耶穌</vt:lpstr>
      <vt:lpstr>活著為耶穌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活著為耶穌</dc:title>
  <dc:creator>User</dc:creator>
  <cp:lastModifiedBy>User</cp:lastModifiedBy>
  <cp:revision>1</cp:revision>
  <dcterms:created xsi:type="dcterms:W3CDTF">2017-04-01T05:28:36Z</dcterms:created>
  <dcterms:modified xsi:type="dcterms:W3CDTF">2017-04-01T05:30:09Z</dcterms:modified>
</cp:coreProperties>
</file>