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D2C58C-F3D0-403E-BC84-40E74F8A596C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主耶穌是我</a:t>
            </a:r>
            <a:r>
              <a:rPr lang="zh-TW" altLang="en-US" sz="5400" dirty="0" smtClean="0"/>
              <a:t>良友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主勝得</a:t>
            </a:r>
            <a:r>
              <a:rPr lang="zh-TW" altLang="en-US" sz="5400" dirty="0" smtClean="0"/>
              <a:t>萬有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萬人中</a:t>
            </a:r>
            <a:r>
              <a:rPr lang="zh-TW" altLang="en-US" sz="5400" dirty="0"/>
              <a:t>救主是我最好靈</a:t>
            </a:r>
            <a:r>
              <a:rPr lang="zh-TW" altLang="en-US" sz="5400" dirty="0" smtClean="0"/>
              <a:t>友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主是谷中</a:t>
            </a:r>
            <a:r>
              <a:rPr lang="zh-TW" altLang="en-US" sz="5400" dirty="0" smtClean="0"/>
              <a:t>百合花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惟一需要</a:t>
            </a:r>
            <a:r>
              <a:rPr lang="zh-TW" altLang="en-US" sz="5400" dirty="0" smtClean="0"/>
              <a:t>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能洗淨我使我聖潔無瑕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悲傷時祂來</a:t>
            </a:r>
            <a:r>
              <a:rPr lang="zh-TW" altLang="en-US" sz="5400" dirty="0" smtClean="0"/>
              <a:t>解憂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患難</a:t>
            </a:r>
            <a:r>
              <a:rPr lang="zh-TW" altLang="en-US" sz="5400" dirty="0"/>
              <a:t>時祂</a:t>
            </a:r>
            <a:r>
              <a:rPr lang="zh-TW" altLang="en-US" sz="5400" dirty="0" smtClean="0"/>
              <a:t>保佑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掛慮全放在主肩頭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主是晨星燦爛</a:t>
            </a:r>
            <a:r>
              <a:rPr lang="zh-TW" altLang="en-US" sz="5400" dirty="0" smtClean="0"/>
              <a:t>光華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谷中</a:t>
            </a:r>
            <a:r>
              <a:rPr lang="zh-TW" altLang="en-US" sz="5400" dirty="0" smtClean="0"/>
              <a:t>百合花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萬人中</a:t>
            </a:r>
            <a:r>
              <a:rPr lang="zh-TW" altLang="en-US" sz="5400" dirty="0"/>
              <a:t>救主最</a:t>
            </a:r>
            <a:r>
              <a:rPr lang="zh-TW" altLang="en-US" sz="5400" dirty="0" smtClean="0"/>
              <a:t>美好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愛祂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主永不把我</a:t>
            </a:r>
            <a:r>
              <a:rPr lang="zh-TW" altLang="en-US" sz="5400" dirty="0" smtClean="0"/>
              <a:t>捨棄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主何等</a:t>
            </a:r>
            <a:r>
              <a:rPr lang="zh-TW" altLang="en-US" sz="5400" dirty="0" smtClean="0"/>
              <a:t>仁慈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要忠誠信靠遵行主旨意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有火柱繞我身</a:t>
            </a:r>
            <a:r>
              <a:rPr lang="zh-TW" altLang="en-US" sz="5400" dirty="0" smtClean="0"/>
              <a:t>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任</a:t>
            </a:r>
            <a:r>
              <a:rPr lang="zh-TW" altLang="en-US" sz="5400" dirty="0"/>
              <a:t>遭何事不</a:t>
            </a:r>
            <a:r>
              <a:rPr lang="zh-TW" altLang="en-US" sz="5400" dirty="0" smtClean="0"/>
              <a:t>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賜嗎哪餧養我靈得健壯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那日在天見主</a:t>
            </a:r>
            <a:r>
              <a:rPr lang="zh-TW" altLang="en-US" sz="5400" dirty="0" smtClean="0"/>
              <a:t>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享受</a:t>
            </a:r>
            <a:r>
              <a:rPr lang="zh-TW" altLang="en-US" sz="5400" dirty="0"/>
              <a:t>主愛</a:t>
            </a:r>
            <a:r>
              <a:rPr lang="zh-TW" altLang="en-US" sz="5400" dirty="0" smtClean="0"/>
              <a:t>甘甜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快樂江河長流至永年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主是晨星燦爛</a:t>
            </a:r>
            <a:r>
              <a:rPr lang="zh-TW" altLang="en-US" sz="5400" dirty="0" smtClean="0"/>
              <a:t>光華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谷中</a:t>
            </a:r>
            <a:r>
              <a:rPr lang="zh-TW" altLang="en-US" sz="5400" dirty="0" smtClean="0"/>
              <a:t>百合花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萬人中</a:t>
            </a:r>
            <a:r>
              <a:rPr lang="zh-TW" altLang="en-US" sz="5400" dirty="0"/>
              <a:t>救主最</a:t>
            </a:r>
            <a:r>
              <a:rPr lang="zh-TW" altLang="en-US" sz="5400" dirty="0" smtClean="0"/>
              <a:t>美好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愛祂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4</TotalTime>
  <Words>163</Words>
  <Application>Microsoft Office PowerPoint</Application>
  <PresentationFormat>如螢幕大小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佈景主題7</vt:lpstr>
      <vt:lpstr>谷中百合花</vt:lpstr>
      <vt:lpstr>谷中百合花</vt:lpstr>
      <vt:lpstr>谷中百合花</vt:lpstr>
      <vt:lpstr>谷中百合花</vt:lpstr>
      <vt:lpstr>谷中百合花</vt:lpstr>
      <vt:lpstr>谷中百合花</vt:lpstr>
      <vt:lpstr>谷中百合花</vt:lpstr>
      <vt:lpstr>谷中百合花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谷中百合花</dc:title>
  <dc:creator>User</dc:creator>
  <cp:lastModifiedBy>User</cp:lastModifiedBy>
  <cp:revision>2</cp:revision>
  <dcterms:created xsi:type="dcterms:W3CDTF">2017-03-25T09:01:12Z</dcterms:created>
  <dcterms:modified xsi:type="dcterms:W3CDTF">2017-03-25T09:05:29Z</dcterms:modified>
</cp:coreProperties>
</file>